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1"/>
  </p:notesMasterIdLst>
  <p:sldIdLst>
    <p:sldId id="256" r:id="rId3"/>
    <p:sldId id="257" r:id="rId4"/>
    <p:sldId id="277" r:id="rId5"/>
    <p:sldId id="278" r:id="rId6"/>
    <p:sldId id="279" r:id="rId7"/>
    <p:sldId id="258" r:id="rId8"/>
    <p:sldId id="360" r:id="rId9"/>
    <p:sldId id="260" r:id="rId10"/>
    <p:sldId id="282" r:id="rId11"/>
    <p:sldId id="329" r:id="rId12"/>
    <p:sldId id="341" r:id="rId13"/>
    <p:sldId id="330" r:id="rId14"/>
    <p:sldId id="331" r:id="rId15"/>
    <p:sldId id="309" r:id="rId16"/>
    <p:sldId id="284" r:id="rId17"/>
    <p:sldId id="289" r:id="rId18"/>
    <p:sldId id="285" r:id="rId19"/>
    <p:sldId id="318" r:id="rId20"/>
    <p:sldId id="315" r:id="rId21"/>
    <p:sldId id="320" r:id="rId22"/>
    <p:sldId id="321" r:id="rId23"/>
    <p:sldId id="290" r:id="rId24"/>
    <p:sldId id="293" r:id="rId25"/>
    <p:sldId id="324" r:id="rId26"/>
    <p:sldId id="292" r:id="rId27"/>
    <p:sldId id="352" r:id="rId28"/>
    <p:sldId id="359" r:id="rId29"/>
    <p:sldId id="297" r:id="rId30"/>
    <p:sldId id="361" r:id="rId31"/>
    <p:sldId id="299" r:id="rId32"/>
    <p:sldId id="300" r:id="rId33"/>
    <p:sldId id="335" r:id="rId34"/>
    <p:sldId id="326" r:id="rId35"/>
    <p:sldId id="327" r:id="rId36"/>
    <p:sldId id="328" r:id="rId37"/>
    <p:sldId id="344" r:id="rId38"/>
    <p:sldId id="353" r:id="rId39"/>
    <p:sldId id="358" r:id="rId40"/>
    <p:sldId id="307" r:id="rId41"/>
    <p:sldId id="312" r:id="rId42"/>
    <p:sldId id="313" r:id="rId43"/>
    <p:sldId id="339" r:id="rId44"/>
    <p:sldId id="348" r:id="rId45"/>
    <p:sldId id="349" r:id="rId46"/>
    <p:sldId id="350" r:id="rId47"/>
    <p:sldId id="259" r:id="rId48"/>
    <p:sldId id="351" r:id="rId49"/>
    <p:sldId id="354" r:id="rId50"/>
    <p:sldId id="346" r:id="rId51"/>
    <p:sldId id="347" r:id="rId52"/>
    <p:sldId id="301" r:id="rId53"/>
    <p:sldId id="264" r:id="rId54"/>
    <p:sldId id="283" r:id="rId55"/>
    <p:sldId id="267" r:id="rId56"/>
    <p:sldId id="303" r:id="rId57"/>
    <p:sldId id="338" r:id="rId58"/>
    <p:sldId id="357" r:id="rId59"/>
    <p:sldId id="325"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B369846-2764-4E64-87EA-2F088E5E6C37}">
          <p14:sldIdLst>
            <p14:sldId id="256"/>
          </p14:sldIdLst>
        </p14:section>
        <p14:section name="Introduction" id="{8614CFAD-DBAD-40F1-9729-0596D2754A0B}">
          <p14:sldIdLst>
            <p14:sldId id="257"/>
            <p14:sldId id="277"/>
            <p14:sldId id="278"/>
          </p14:sldIdLst>
        </p14:section>
        <p14:section name="Project management" id="{7D66BD68-74FA-4E8F-AECE-B94DCF27CDCB}">
          <p14:sldIdLst>
            <p14:sldId id="279"/>
            <p14:sldId id="258"/>
            <p14:sldId id="360"/>
            <p14:sldId id="260"/>
            <p14:sldId id="282"/>
            <p14:sldId id="329"/>
            <p14:sldId id="341"/>
            <p14:sldId id="330"/>
            <p14:sldId id="331"/>
            <p14:sldId id="309"/>
          </p14:sldIdLst>
        </p14:section>
        <p14:section name="Development" id="{1AC8E4E2-3534-4808-ADD5-F1F113AFB8FC}">
          <p14:sldIdLst>
            <p14:sldId id="284"/>
            <p14:sldId id="289"/>
            <p14:sldId id="285"/>
            <p14:sldId id="318"/>
            <p14:sldId id="315"/>
            <p14:sldId id="320"/>
            <p14:sldId id="321"/>
            <p14:sldId id="290"/>
            <p14:sldId id="293"/>
            <p14:sldId id="324"/>
            <p14:sldId id="292"/>
            <p14:sldId id="352"/>
            <p14:sldId id="359"/>
            <p14:sldId id="297"/>
            <p14:sldId id="361"/>
            <p14:sldId id="299"/>
            <p14:sldId id="300"/>
            <p14:sldId id="335"/>
            <p14:sldId id="326"/>
            <p14:sldId id="327"/>
            <p14:sldId id="328"/>
            <p14:sldId id="344"/>
            <p14:sldId id="353"/>
            <p14:sldId id="358"/>
            <p14:sldId id="307"/>
            <p14:sldId id="312"/>
            <p14:sldId id="313"/>
            <p14:sldId id="339"/>
            <p14:sldId id="348"/>
            <p14:sldId id="349"/>
            <p14:sldId id="350"/>
            <p14:sldId id="259"/>
            <p14:sldId id="351"/>
            <p14:sldId id="354"/>
            <p14:sldId id="346"/>
            <p14:sldId id="347"/>
          </p14:sldIdLst>
        </p14:section>
        <p14:section name="Limits and conclusion" id="{A980DC22-A451-4B2D-B6F8-2F143C0D16F9}">
          <p14:sldIdLst>
            <p14:sldId id="301"/>
            <p14:sldId id="264"/>
            <p14:sldId id="283"/>
            <p14:sldId id="267"/>
            <p14:sldId id="303"/>
            <p14:sldId id="338"/>
            <p14:sldId id="357"/>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125"/>
    <a:srgbClr val="F9F1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2D483-7F4B-4FD2-9578-718486AC67BE}" v="74" dt="2023-12-08T10:39:16.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95285" autoAdjust="0"/>
  </p:normalViewPr>
  <p:slideViewPr>
    <p:cSldViewPr snapToGrid="0">
      <p:cViewPr varScale="1">
        <p:scale>
          <a:sx n="87" d="100"/>
          <a:sy n="87" d="100"/>
        </p:scale>
        <p:origin x="528" y="62"/>
      </p:cViewPr>
      <p:guideLst/>
    </p:cSldViewPr>
  </p:slideViewPr>
  <p:outlineViewPr>
    <p:cViewPr>
      <p:scale>
        <a:sx n="33" d="100"/>
        <a:sy n="33" d="100"/>
      </p:scale>
      <p:origin x="0" y="-8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s Rouillard" userId="ce409fa1d706bc1a" providerId="LiveId" clId="{3482D483-7F4B-4FD2-9578-718486AC67BE}"/>
    <pc:docChg chg="undo custSel addSld delSld modSld modSection">
      <pc:chgData name="Mathis Rouillard" userId="ce409fa1d706bc1a" providerId="LiveId" clId="{3482D483-7F4B-4FD2-9578-718486AC67BE}" dt="2023-12-08T10:39:21.115" v="583" actId="12789"/>
      <pc:docMkLst>
        <pc:docMk/>
      </pc:docMkLst>
      <pc:sldChg chg="delSp mod">
        <pc:chgData name="Mathis Rouillard" userId="ce409fa1d706bc1a" providerId="LiveId" clId="{3482D483-7F4B-4FD2-9578-718486AC67BE}" dt="2023-12-07T17:54:52.952" v="106" actId="478"/>
        <pc:sldMkLst>
          <pc:docMk/>
          <pc:sldMk cId="3382143253" sldId="256"/>
        </pc:sldMkLst>
        <pc:spChg chg="del">
          <ac:chgData name="Mathis Rouillard" userId="ce409fa1d706bc1a" providerId="LiveId" clId="{3482D483-7F4B-4FD2-9578-718486AC67BE}" dt="2023-12-07T17:54:52.952" v="106" actId="478"/>
          <ac:spMkLst>
            <pc:docMk/>
            <pc:sldMk cId="3382143253" sldId="256"/>
            <ac:spMk id="14" creationId="{1A91ACD9-6AB1-237B-1793-896FF1DEF694}"/>
          </ac:spMkLst>
        </pc:spChg>
        <pc:spChg chg="del">
          <ac:chgData name="Mathis Rouillard" userId="ce409fa1d706bc1a" providerId="LiveId" clId="{3482D483-7F4B-4FD2-9578-718486AC67BE}" dt="2023-12-07T17:54:52.952" v="106" actId="478"/>
          <ac:spMkLst>
            <pc:docMk/>
            <pc:sldMk cId="3382143253" sldId="256"/>
            <ac:spMk id="15" creationId="{E64AA7AB-B797-CD6F-51DB-E4A80E6F6C87}"/>
          </ac:spMkLst>
        </pc:spChg>
        <pc:spChg chg="del">
          <ac:chgData name="Mathis Rouillard" userId="ce409fa1d706bc1a" providerId="LiveId" clId="{3482D483-7F4B-4FD2-9578-718486AC67BE}" dt="2023-12-07T17:54:52.952" v="106" actId="478"/>
          <ac:spMkLst>
            <pc:docMk/>
            <pc:sldMk cId="3382143253" sldId="256"/>
            <ac:spMk id="16" creationId="{309C1FB1-0E93-F2AA-A6DC-19DCE2A1B0E2}"/>
          </ac:spMkLst>
        </pc:spChg>
      </pc:sldChg>
      <pc:sldChg chg="modSp mod">
        <pc:chgData name="Mathis Rouillard" userId="ce409fa1d706bc1a" providerId="LiveId" clId="{3482D483-7F4B-4FD2-9578-718486AC67BE}" dt="2023-12-08T08:41:01.787" v="286" actId="20577"/>
        <pc:sldMkLst>
          <pc:docMk/>
          <pc:sldMk cId="3265197757" sldId="258"/>
        </pc:sldMkLst>
        <pc:spChg chg="mod">
          <ac:chgData name="Mathis Rouillard" userId="ce409fa1d706bc1a" providerId="LiveId" clId="{3482D483-7F4B-4FD2-9578-718486AC67BE}" dt="2023-12-08T08:41:01.787" v="286" actId="20577"/>
          <ac:spMkLst>
            <pc:docMk/>
            <pc:sldMk cId="3265197757" sldId="258"/>
            <ac:spMk id="8" creationId="{7A673E33-619F-3460-AB9D-6281518CC0C8}"/>
          </ac:spMkLst>
        </pc:spChg>
      </pc:sldChg>
      <pc:sldChg chg="modSp mod">
        <pc:chgData name="Mathis Rouillard" userId="ce409fa1d706bc1a" providerId="LiveId" clId="{3482D483-7F4B-4FD2-9578-718486AC67BE}" dt="2023-12-08T08:54:19.916" v="304" actId="20577"/>
        <pc:sldMkLst>
          <pc:docMk/>
          <pc:sldMk cId="573884385" sldId="260"/>
        </pc:sldMkLst>
        <pc:spChg chg="mod">
          <ac:chgData name="Mathis Rouillard" userId="ce409fa1d706bc1a" providerId="LiveId" clId="{3482D483-7F4B-4FD2-9578-718486AC67BE}" dt="2023-12-08T08:54:19.916" v="304" actId="20577"/>
          <ac:spMkLst>
            <pc:docMk/>
            <pc:sldMk cId="573884385" sldId="260"/>
            <ac:spMk id="5" creationId="{5AE54CB4-9DE3-2D00-5CC0-1A90D90E511E}"/>
          </ac:spMkLst>
        </pc:spChg>
      </pc:sldChg>
      <pc:sldChg chg="add del">
        <pc:chgData name="Mathis Rouillard" userId="ce409fa1d706bc1a" providerId="LiveId" clId="{3482D483-7F4B-4FD2-9578-718486AC67BE}" dt="2023-12-07T17:51:17.125" v="105" actId="47"/>
        <pc:sldMkLst>
          <pc:docMk/>
          <pc:sldMk cId="2131371590" sldId="261"/>
        </pc:sldMkLst>
      </pc:sldChg>
      <pc:sldChg chg="add del">
        <pc:chgData name="Mathis Rouillard" userId="ce409fa1d706bc1a" providerId="LiveId" clId="{3482D483-7F4B-4FD2-9578-718486AC67BE}" dt="2023-12-07T17:51:17.125" v="105" actId="47"/>
        <pc:sldMkLst>
          <pc:docMk/>
          <pc:sldMk cId="1705444183" sldId="263"/>
        </pc:sldMkLst>
      </pc:sldChg>
      <pc:sldChg chg="modSp">
        <pc:chgData name="Mathis Rouillard" userId="ce409fa1d706bc1a" providerId="LiveId" clId="{3482D483-7F4B-4FD2-9578-718486AC67BE}" dt="2023-12-08T08:28:40.932" v="237" actId="20577"/>
        <pc:sldMkLst>
          <pc:docMk/>
          <pc:sldMk cId="1935110687" sldId="264"/>
        </pc:sldMkLst>
        <pc:graphicFrameChg chg="mod">
          <ac:chgData name="Mathis Rouillard" userId="ce409fa1d706bc1a" providerId="LiveId" clId="{3482D483-7F4B-4FD2-9578-718486AC67BE}" dt="2023-12-08T08:28:40.932" v="237" actId="20577"/>
          <ac:graphicFrameMkLst>
            <pc:docMk/>
            <pc:sldMk cId="1935110687" sldId="264"/>
            <ac:graphicFrameMk id="4" creationId="{F62A6FDF-C434-BC16-0407-00B0BAED0ED2}"/>
          </ac:graphicFrameMkLst>
        </pc:graphicFrameChg>
      </pc:sldChg>
      <pc:sldChg chg="add del">
        <pc:chgData name="Mathis Rouillard" userId="ce409fa1d706bc1a" providerId="LiveId" clId="{3482D483-7F4B-4FD2-9578-718486AC67BE}" dt="2023-12-07T17:51:17.125" v="105" actId="47"/>
        <pc:sldMkLst>
          <pc:docMk/>
          <pc:sldMk cId="318901806" sldId="265"/>
        </pc:sldMkLst>
      </pc:sldChg>
      <pc:sldChg chg="modSp">
        <pc:chgData name="Mathis Rouillard" userId="ce409fa1d706bc1a" providerId="LiveId" clId="{3482D483-7F4B-4FD2-9578-718486AC67BE}" dt="2023-12-08T08:28:35.303" v="236" actId="20577"/>
        <pc:sldMkLst>
          <pc:docMk/>
          <pc:sldMk cId="1490466098" sldId="267"/>
        </pc:sldMkLst>
        <pc:graphicFrameChg chg="mod">
          <ac:chgData name="Mathis Rouillard" userId="ce409fa1d706bc1a" providerId="LiveId" clId="{3482D483-7F4B-4FD2-9578-718486AC67BE}" dt="2023-12-08T08:28:35.303" v="236" actId="20577"/>
          <ac:graphicFrameMkLst>
            <pc:docMk/>
            <pc:sldMk cId="1490466098" sldId="267"/>
            <ac:graphicFrameMk id="5" creationId="{AC9A832F-C4BA-67C3-67BE-2F13C0C001B5}"/>
          </ac:graphicFrameMkLst>
        </pc:graphicFrameChg>
      </pc:sldChg>
      <pc:sldChg chg="addSp delSp modSp del mod">
        <pc:chgData name="Mathis Rouillard" userId="ce409fa1d706bc1a" providerId="LiveId" clId="{3482D483-7F4B-4FD2-9578-718486AC67BE}" dt="2023-12-07T17:57:21.923" v="127" actId="47"/>
        <pc:sldMkLst>
          <pc:docMk/>
          <pc:sldMk cId="1967552162" sldId="270"/>
        </pc:sldMkLst>
        <pc:spChg chg="del">
          <ac:chgData name="Mathis Rouillard" userId="ce409fa1d706bc1a" providerId="LiveId" clId="{3482D483-7F4B-4FD2-9578-718486AC67BE}" dt="2023-12-07T17:57:17.992" v="125" actId="21"/>
          <ac:spMkLst>
            <pc:docMk/>
            <pc:sldMk cId="1967552162" sldId="270"/>
            <ac:spMk id="7" creationId="{5282AC07-5B9F-9151-A6CA-9AE8665D5DAE}"/>
          </ac:spMkLst>
        </pc:spChg>
        <pc:spChg chg="add mod">
          <ac:chgData name="Mathis Rouillard" userId="ce409fa1d706bc1a" providerId="LiveId" clId="{3482D483-7F4B-4FD2-9578-718486AC67BE}" dt="2023-12-07T17:57:17.992" v="125" actId="21"/>
          <ac:spMkLst>
            <pc:docMk/>
            <pc:sldMk cId="1967552162" sldId="270"/>
            <ac:spMk id="14" creationId="{2A8D2AA1-A40A-FC97-C881-2D2BEA7131A6}"/>
          </ac:spMkLst>
        </pc:spChg>
        <pc:spChg chg="add mod">
          <ac:chgData name="Mathis Rouillard" userId="ce409fa1d706bc1a" providerId="LiveId" clId="{3482D483-7F4B-4FD2-9578-718486AC67BE}" dt="2023-12-07T17:57:17.992" v="125" actId="21"/>
          <ac:spMkLst>
            <pc:docMk/>
            <pc:sldMk cId="1967552162" sldId="270"/>
            <ac:spMk id="16" creationId="{5F679C5F-5DBA-27DB-8EA0-7538A9155ED4}"/>
          </ac:spMkLst>
        </pc:spChg>
        <pc:graphicFrameChg chg="del">
          <ac:chgData name="Mathis Rouillard" userId="ce409fa1d706bc1a" providerId="LiveId" clId="{3482D483-7F4B-4FD2-9578-718486AC67BE}" dt="2023-12-07T17:57:17.992" v="125" actId="21"/>
          <ac:graphicFrameMkLst>
            <pc:docMk/>
            <pc:sldMk cId="1967552162" sldId="270"/>
            <ac:graphicFrameMk id="12" creationId="{C2298C3A-F9BD-AFEC-8D03-56FBA0B6CD8D}"/>
          </ac:graphicFrameMkLst>
        </pc:graphicFrameChg>
      </pc:sldChg>
      <pc:sldChg chg="modSp mod">
        <pc:chgData name="Mathis Rouillard" userId="ce409fa1d706bc1a" providerId="LiveId" clId="{3482D483-7F4B-4FD2-9578-718486AC67BE}" dt="2023-12-07T17:55:40.562" v="109" actId="12789"/>
        <pc:sldMkLst>
          <pc:docMk/>
          <pc:sldMk cId="838714355" sldId="279"/>
        </pc:sldMkLst>
        <pc:spChg chg="mod">
          <ac:chgData name="Mathis Rouillard" userId="ce409fa1d706bc1a" providerId="LiveId" clId="{3482D483-7F4B-4FD2-9578-718486AC67BE}" dt="2023-12-07T17:55:40.562" v="109" actId="12789"/>
          <ac:spMkLst>
            <pc:docMk/>
            <pc:sldMk cId="838714355" sldId="279"/>
            <ac:spMk id="2" creationId="{C28B07EC-EDC2-3139-82FA-286B750C5DDA}"/>
          </ac:spMkLst>
        </pc:spChg>
      </pc:sldChg>
      <pc:sldChg chg="modSp mod">
        <pc:chgData name="Mathis Rouillard" userId="ce409fa1d706bc1a" providerId="LiveId" clId="{3482D483-7F4B-4FD2-9578-718486AC67BE}" dt="2023-12-07T17:55:48.530" v="111" actId="12789"/>
        <pc:sldMkLst>
          <pc:docMk/>
          <pc:sldMk cId="4167934995" sldId="284"/>
        </pc:sldMkLst>
        <pc:spChg chg="mod">
          <ac:chgData name="Mathis Rouillard" userId="ce409fa1d706bc1a" providerId="LiveId" clId="{3482D483-7F4B-4FD2-9578-718486AC67BE}" dt="2023-12-07T17:55:48.530" v="111" actId="12789"/>
          <ac:spMkLst>
            <pc:docMk/>
            <pc:sldMk cId="4167934995" sldId="284"/>
            <ac:spMk id="2" creationId="{C28B07EC-EDC2-3139-82FA-286B750C5DDA}"/>
          </ac:spMkLst>
        </pc:spChg>
      </pc:sldChg>
      <pc:sldChg chg="modSp mod">
        <pc:chgData name="Mathis Rouillard" userId="ce409fa1d706bc1a" providerId="LiveId" clId="{3482D483-7F4B-4FD2-9578-718486AC67BE}" dt="2023-12-08T08:38:44.607" v="262" actId="20577"/>
        <pc:sldMkLst>
          <pc:docMk/>
          <pc:sldMk cId="0" sldId="292"/>
        </pc:sldMkLst>
        <pc:spChg chg="mod">
          <ac:chgData name="Mathis Rouillard" userId="ce409fa1d706bc1a" providerId="LiveId" clId="{3482D483-7F4B-4FD2-9578-718486AC67BE}" dt="2023-12-08T08:38:42.247" v="258" actId="20577"/>
          <ac:spMkLst>
            <pc:docMk/>
            <pc:sldMk cId="0" sldId="292"/>
            <ac:spMk id="100" creationId="{00000000-0000-0000-0000-000000000000}"/>
          </ac:spMkLst>
        </pc:spChg>
        <pc:spChg chg="mod">
          <ac:chgData name="Mathis Rouillard" userId="ce409fa1d706bc1a" providerId="LiveId" clId="{3482D483-7F4B-4FD2-9578-718486AC67BE}" dt="2023-12-08T08:38:44.607" v="262" actId="20577"/>
          <ac:spMkLst>
            <pc:docMk/>
            <pc:sldMk cId="0" sldId="292"/>
            <ac:spMk id="101" creationId="{00000000-0000-0000-0000-000000000000}"/>
          </ac:spMkLst>
        </pc:spChg>
        <pc:spChg chg="mod">
          <ac:chgData name="Mathis Rouillard" userId="ce409fa1d706bc1a" providerId="LiveId" clId="{3482D483-7F4B-4FD2-9578-718486AC67BE}" dt="2023-12-08T08:15:52.931" v="134" actId="20577"/>
          <ac:spMkLst>
            <pc:docMk/>
            <pc:sldMk cId="0" sldId="292"/>
            <ac:spMk id="103" creationId="{00000000-0000-0000-0000-000000000000}"/>
          </ac:spMkLst>
        </pc:spChg>
        <pc:spChg chg="mod">
          <ac:chgData name="Mathis Rouillard" userId="ce409fa1d706bc1a" providerId="LiveId" clId="{3482D483-7F4B-4FD2-9578-718486AC67BE}" dt="2023-12-08T08:15:56.049" v="137" actId="20577"/>
          <ac:spMkLst>
            <pc:docMk/>
            <pc:sldMk cId="0" sldId="292"/>
            <ac:spMk id="107" creationId="{00000000-0000-0000-0000-000000000000}"/>
          </ac:spMkLst>
        </pc:spChg>
      </pc:sldChg>
      <pc:sldChg chg="modSp mod">
        <pc:chgData name="Mathis Rouillard" userId="ce409fa1d706bc1a" providerId="LiveId" clId="{3482D483-7F4B-4FD2-9578-718486AC67BE}" dt="2023-12-08T09:03:23.487" v="309" actId="14100"/>
        <pc:sldMkLst>
          <pc:docMk/>
          <pc:sldMk cId="3561621518" sldId="299"/>
        </pc:sldMkLst>
        <pc:graphicFrameChg chg="mod">
          <ac:chgData name="Mathis Rouillard" userId="ce409fa1d706bc1a" providerId="LiveId" clId="{3482D483-7F4B-4FD2-9578-718486AC67BE}" dt="2023-12-08T09:03:19.783" v="308" actId="1076"/>
          <ac:graphicFrameMkLst>
            <pc:docMk/>
            <pc:sldMk cId="3561621518" sldId="299"/>
            <ac:graphicFrameMk id="21" creationId="{4354D0D7-037A-3B2C-5E40-60E5C3E15986}"/>
          </ac:graphicFrameMkLst>
        </pc:graphicFrameChg>
        <pc:cxnChg chg="mod">
          <ac:chgData name="Mathis Rouillard" userId="ce409fa1d706bc1a" providerId="LiveId" clId="{3482D483-7F4B-4FD2-9578-718486AC67BE}" dt="2023-12-08T09:03:23.487" v="309" actId="14100"/>
          <ac:cxnSpMkLst>
            <pc:docMk/>
            <pc:sldMk cId="3561621518" sldId="299"/>
            <ac:cxnSpMk id="19" creationId="{FAEE3ABD-E17D-3827-4CFA-C8CC3CD87458}"/>
          </ac:cxnSpMkLst>
        </pc:cxnChg>
        <pc:cxnChg chg="mod">
          <ac:chgData name="Mathis Rouillard" userId="ce409fa1d706bc1a" providerId="LiveId" clId="{3482D483-7F4B-4FD2-9578-718486AC67BE}" dt="2023-12-08T09:03:09.893" v="306" actId="14100"/>
          <ac:cxnSpMkLst>
            <pc:docMk/>
            <pc:sldMk cId="3561621518" sldId="299"/>
            <ac:cxnSpMk id="20" creationId="{379ADC14-C670-6D9B-F468-7348AC223F0B}"/>
          </ac:cxnSpMkLst>
        </pc:cxnChg>
      </pc:sldChg>
      <pc:sldChg chg="modSp mod">
        <pc:chgData name="Mathis Rouillard" userId="ce409fa1d706bc1a" providerId="LiveId" clId="{3482D483-7F4B-4FD2-9578-718486AC67BE}" dt="2023-12-07T17:56:12.506" v="117" actId="12789"/>
        <pc:sldMkLst>
          <pc:docMk/>
          <pc:sldMk cId="3494060512" sldId="301"/>
        </pc:sldMkLst>
        <pc:spChg chg="mod">
          <ac:chgData name="Mathis Rouillard" userId="ce409fa1d706bc1a" providerId="LiveId" clId="{3482D483-7F4B-4FD2-9578-718486AC67BE}" dt="2023-12-07T17:56:12.506" v="117" actId="12789"/>
          <ac:spMkLst>
            <pc:docMk/>
            <pc:sldMk cId="3494060512" sldId="301"/>
            <ac:spMk id="2" creationId="{C28B07EC-EDC2-3139-82FA-286B750C5DDA}"/>
          </ac:spMkLst>
        </pc:spChg>
      </pc:sldChg>
      <pc:sldChg chg="del">
        <pc:chgData name="Mathis Rouillard" userId="ce409fa1d706bc1a" providerId="LiveId" clId="{3482D483-7F4B-4FD2-9578-718486AC67BE}" dt="2023-12-08T08:28:21.791" v="235" actId="47"/>
        <pc:sldMkLst>
          <pc:docMk/>
          <pc:sldMk cId="204160105" sldId="302"/>
        </pc:sldMkLst>
      </pc:sldChg>
      <pc:sldChg chg="modSp">
        <pc:chgData name="Mathis Rouillard" userId="ce409fa1d706bc1a" providerId="LiveId" clId="{3482D483-7F4B-4FD2-9578-718486AC67BE}" dt="2023-12-08T08:30:05.245" v="254" actId="20577"/>
        <pc:sldMkLst>
          <pc:docMk/>
          <pc:sldMk cId="1319515687" sldId="303"/>
        </pc:sldMkLst>
        <pc:graphicFrameChg chg="mod">
          <ac:chgData name="Mathis Rouillard" userId="ce409fa1d706bc1a" providerId="LiveId" clId="{3482D483-7F4B-4FD2-9578-718486AC67BE}" dt="2023-12-08T08:30:05.245" v="254" actId="20577"/>
          <ac:graphicFrameMkLst>
            <pc:docMk/>
            <pc:sldMk cId="1319515687" sldId="303"/>
            <ac:graphicFrameMk id="19" creationId="{2737CE69-7A95-867A-640C-64F3315A9EE7}"/>
          </ac:graphicFrameMkLst>
        </pc:graphicFrameChg>
      </pc:sldChg>
      <pc:sldChg chg="add del">
        <pc:chgData name="Mathis Rouillard" userId="ce409fa1d706bc1a" providerId="LiveId" clId="{3482D483-7F4B-4FD2-9578-718486AC67BE}" dt="2023-12-07T17:51:17.125" v="105" actId="47"/>
        <pc:sldMkLst>
          <pc:docMk/>
          <pc:sldMk cId="2303907416" sldId="304"/>
        </pc:sldMkLst>
      </pc:sldChg>
      <pc:sldChg chg="modSp mod">
        <pc:chgData name="Mathis Rouillard" userId="ce409fa1d706bc1a" providerId="LiveId" clId="{3482D483-7F4B-4FD2-9578-718486AC67BE}" dt="2023-12-08T08:17:00.730" v="188" actId="404"/>
        <pc:sldMkLst>
          <pc:docMk/>
          <pc:sldMk cId="0" sldId="307"/>
        </pc:sldMkLst>
        <pc:spChg chg="mod">
          <ac:chgData name="Mathis Rouillard" userId="ce409fa1d706bc1a" providerId="LiveId" clId="{3482D483-7F4B-4FD2-9578-718486AC67BE}" dt="2023-12-08T08:17:00.730" v="188" actId="404"/>
          <ac:spMkLst>
            <pc:docMk/>
            <pc:sldMk cId="0" sldId="307"/>
            <ac:spMk id="10" creationId="{DF5A58C2-688A-1053-86E4-0EC9780B5177}"/>
          </ac:spMkLst>
        </pc:spChg>
      </pc:sldChg>
      <pc:sldChg chg="delSp mod">
        <pc:chgData name="Mathis Rouillard" userId="ce409fa1d706bc1a" providerId="LiveId" clId="{3482D483-7F4B-4FD2-9578-718486AC67BE}" dt="2023-12-07T17:54:57.687" v="107" actId="478"/>
        <pc:sldMkLst>
          <pc:docMk/>
          <pc:sldMk cId="4103218436" sldId="325"/>
        </pc:sldMkLst>
        <pc:spChg chg="del">
          <ac:chgData name="Mathis Rouillard" userId="ce409fa1d706bc1a" providerId="LiveId" clId="{3482D483-7F4B-4FD2-9578-718486AC67BE}" dt="2023-12-07T17:54:57.687" v="107" actId="478"/>
          <ac:spMkLst>
            <pc:docMk/>
            <pc:sldMk cId="4103218436" sldId="325"/>
            <ac:spMk id="14" creationId="{A4044704-C50A-F52D-C5BB-6F8A7E93B3A6}"/>
          </ac:spMkLst>
        </pc:spChg>
        <pc:spChg chg="del">
          <ac:chgData name="Mathis Rouillard" userId="ce409fa1d706bc1a" providerId="LiveId" clId="{3482D483-7F4B-4FD2-9578-718486AC67BE}" dt="2023-12-07T17:54:57.687" v="107" actId="478"/>
          <ac:spMkLst>
            <pc:docMk/>
            <pc:sldMk cId="4103218436" sldId="325"/>
            <ac:spMk id="15" creationId="{8CE0FAA0-EFDB-CD59-4DDD-7BB8BCA49D61}"/>
          </ac:spMkLst>
        </pc:spChg>
        <pc:spChg chg="del">
          <ac:chgData name="Mathis Rouillard" userId="ce409fa1d706bc1a" providerId="LiveId" clId="{3482D483-7F4B-4FD2-9578-718486AC67BE}" dt="2023-12-07T17:54:57.687" v="107" actId="478"/>
          <ac:spMkLst>
            <pc:docMk/>
            <pc:sldMk cId="4103218436" sldId="325"/>
            <ac:spMk id="16" creationId="{52B80051-322C-5EC0-8F5E-2EECD17CB688}"/>
          </ac:spMkLst>
        </pc:spChg>
      </pc:sldChg>
      <pc:sldChg chg="modSp mod">
        <pc:chgData name="Mathis Rouillard" userId="ce409fa1d706bc1a" providerId="LiveId" clId="{3482D483-7F4B-4FD2-9578-718486AC67BE}" dt="2023-12-08T10:27:25.494" v="366" actId="207"/>
        <pc:sldMkLst>
          <pc:docMk/>
          <pc:sldMk cId="4288081593" sldId="326"/>
        </pc:sldMkLst>
        <pc:spChg chg="mod">
          <ac:chgData name="Mathis Rouillard" userId="ce409fa1d706bc1a" providerId="LiveId" clId="{3482D483-7F4B-4FD2-9578-718486AC67BE}" dt="2023-12-08T10:27:25.494" v="366" actId="207"/>
          <ac:spMkLst>
            <pc:docMk/>
            <pc:sldMk cId="4288081593" sldId="326"/>
            <ac:spMk id="3" creationId="{86E713C3-7324-C9E0-7DC9-AFA5F1E6BFE6}"/>
          </ac:spMkLst>
        </pc:spChg>
      </pc:sldChg>
      <pc:sldChg chg="modSp mod">
        <pc:chgData name="Mathis Rouillard" userId="ce409fa1d706bc1a" providerId="LiveId" clId="{3482D483-7F4B-4FD2-9578-718486AC67BE}" dt="2023-12-07T17:59:38.729" v="131" actId="20577"/>
        <pc:sldMkLst>
          <pc:docMk/>
          <pc:sldMk cId="703839916" sldId="346"/>
        </pc:sldMkLst>
        <pc:spChg chg="mod">
          <ac:chgData name="Mathis Rouillard" userId="ce409fa1d706bc1a" providerId="LiveId" clId="{3482D483-7F4B-4FD2-9578-718486AC67BE}" dt="2023-12-07T17:59:38.729" v="131" actId="20577"/>
          <ac:spMkLst>
            <pc:docMk/>
            <pc:sldMk cId="703839916" sldId="346"/>
            <ac:spMk id="3" creationId="{125D1D69-A4BB-9C48-B2F6-DF4299510C43}"/>
          </ac:spMkLst>
        </pc:spChg>
      </pc:sldChg>
      <pc:sldChg chg="modSp mod">
        <pc:chgData name="Mathis Rouillard" userId="ce409fa1d706bc1a" providerId="LiveId" clId="{3482D483-7F4B-4FD2-9578-718486AC67BE}" dt="2023-12-07T17:59:35.497" v="130" actId="20577"/>
        <pc:sldMkLst>
          <pc:docMk/>
          <pc:sldMk cId="1623033302" sldId="347"/>
        </pc:sldMkLst>
        <pc:spChg chg="mod">
          <ac:chgData name="Mathis Rouillard" userId="ce409fa1d706bc1a" providerId="LiveId" clId="{3482D483-7F4B-4FD2-9578-718486AC67BE}" dt="2023-12-07T17:59:35.497" v="130" actId="20577"/>
          <ac:spMkLst>
            <pc:docMk/>
            <pc:sldMk cId="1623033302" sldId="347"/>
            <ac:spMk id="35" creationId="{5DAC2F2B-6964-E841-93E2-4BECE893230D}"/>
          </ac:spMkLst>
        </pc:spChg>
      </pc:sldChg>
      <pc:sldChg chg="addSp delSp modSp mod">
        <pc:chgData name="Mathis Rouillard" userId="ce409fa1d706bc1a" providerId="LiveId" clId="{3482D483-7F4B-4FD2-9578-718486AC67BE}" dt="2023-12-07T17:55:56.247" v="113" actId="12789"/>
        <pc:sldMkLst>
          <pc:docMk/>
          <pc:sldMk cId="1593574742" sldId="352"/>
        </pc:sldMkLst>
        <pc:spChg chg="mod">
          <ac:chgData name="Mathis Rouillard" userId="ce409fa1d706bc1a" providerId="LiveId" clId="{3482D483-7F4B-4FD2-9578-718486AC67BE}" dt="2023-12-07T17:55:56.247" v="113" actId="12789"/>
          <ac:spMkLst>
            <pc:docMk/>
            <pc:sldMk cId="1593574742" sldId="352"/>
            <ac:spMk id="2" creationId="{C28B07EC-EDC2-3139-82FA-286B750C5DDA}"/>
          </ac:spMkLst>
        </pc:spChg>
        <pc:spChg chg="add del mod">
          <ac:chgData name="Mathis Rouillard" userId="ce409fa1d706bc1a" providerId="LiveId" clId="{3482D483-7F4B-4FD2-9578-718486AC67BE}" dt="2023-12-07T17:49:54.664" v="90"/>
          <ac:spMkLst>
            <pc:docMk/>
            <pc:sldMk cId="1593574742" sldId="352"/>
            <ac:spMk id="11" creationId="{17456E4E-FDA4-09E8-57A2-A058E566F4AF}"/>
          </ac:spMkLst>
        </pc:spChg>
      </pc:sldChg>
      <pc:sldChg chg="modSp mod">
        <pc:chgData name="Mathis Rouillard" userId="ce409fa1d706bc1a" providerId="LiveId" clId="{3482D483-7F4B-4FD2-9578-718486AC67BE}" dt="2023-12-07T17:56:04.664" v="115" actId="12789"/>
        <pc:sldMkLst>
          <pc:docMk/>
          <pc:sldMk cId="1598842544" sldId="353"/>
        </pc:sldMkLst>
        <pc:spChg chg="mod">
          <ac:chgData name="Mathis Rouillard" userId="ce409fa1d706bc1a" providerId="LiveId" clId="{3482D483-7F4B-4FD2-9578-718486AC67BE}" dt="2023-12-07T17:56:04.664" v="115" actId="12789"/>
          <ac:spMkLst>
            <pc:docMk/>
            <pc:sldMk cId="1598842544" sldId="353"/>
            <ac:spMk id="2" creationId="{C28B07EC-EDC2-3139-82FA-286B750C5DDA}"/>
          </ac:spMkLst>
        </pc:spChg>
      </pc:sldChg>
      <pc:sldChg chg="modSp mod">
        <pc:chgData name="Mathis Rouillard" userId="ce409fa1d706bc1a" providerId="LiveId" clId="{3482D483-7F4B-4FD2-9578-718486AC67BE}" dt="2023-12-08T08:17:46.812" v="234" actId="14100"/>
        <pc:sldMkLst>
          <pc:docMk/>
          <pc:sldMk cId="1667821085" sldId="354"/>
        </pc:sldMkLst>
        <pc:spChg chg="mod">
          <ac:chgData name="Mathis Rouillard" userId="ce409fa1d706bc1a" providerId="LiveId" clId="{3482D483-7F4B-4FD2-9578-718486AC67BE}" dt="2023-12-08T08:17:24.810" v="197" actId="20577"/>
          <ac:spMkLst>
            <pc:docMk/>
            <pc:sldMk cId="1667821085" sldId="354"/>
            <ac:spMk id="13" creationId="{B6960675-F124-DECC-48B2-8430C419C80A}"/>
          </ac:spMkLst>
        </pc:spChg>
        <pc:spChg chg="mod">
          <ac:chgData name="Mathis Rouillard" userId="ce409fa1d706bc1a" providerId="LiveId" clId="{3482D483-7F4B-4FD2-9578-718486AC67BE}" dt="2023-12-08T08:17:46.812" v="234" actId="14100"/>
          <ac:spMkLst>
            <pc:docMk/>
            <pc:sldMk cId="1667821085" sldId="354"/>
            <ac:spMk id="14" creationId="{94266AC6-81C2-3C3B-A42B-0F1B5EACBD10}"/>
          </ac:spMkLst>
        </pc:spChg>
        <pc:spChg chg="mod">
          <ac:chgData name="Mathis Rouillard" userId="ce409fa1d706bc1a" providerId="LiveId" clId="{3482D483-7F4B-4FD2-9578-718486AC67BE}" dt="2023-12-08T08:17:18.008" v="191" actId="20577"/>
          <ac:spMkLst>
            <pc:docMk/>
            <pc:sldMk cId="1667821085" sldId="354"/>
            <ac:spMk id="15" creationId="{A2248EC3-D39D-5165-FD1A-E1EA8322BE27}"/>
          </ac:spMkLst>
        </pc:spChg>
      </pc:sldChg>
      <pc:sldChg chg="del">
        <pc:chgData name="Mathis Rouillard" userId="ce409fa1d706bc1a" providerId="LiveId" clId="{3482D483-7F4B-4FD2-9578-718486AC67BE}" dt="2023-12-07T17:59:21.078" v="128" actId="47"/>
        <pc:sldMkLst>
          <pc:docMk/>
          <pc:sldMk cId="1196076063" sldId="355"/>
        </pc:sldMkLst>
      </pc:sldChg>
      <pc:sldChg chg="modSp">
        <pc:chgData name="Mathis Rouillard" userId="ce409fa1d706bc1a" providerId="LiveId" clId="{3482D483-7F4B-4FD2-9578-718486AC67BE}" dt="2023-12-08T10:23:34.293" v="322" actId="20577"/>
        <pc:sldMkLst>
          <pc:docMk/>
          <pc:sldMk cId="127662621" sldId="357"/>
        </pc:sldMkLst>
        <pc:graphicFrameChg chg="mod">
          <ac:chgData name="Mathis Rouillard" userId="ce409fa1d706bc1a" providerId="LiveId" clId="{3482D483-7F4B-4FD2-9578-718486AC67BE}" dt="2023-12-08T10:23:34.293" v="322" actId="20577"/>
          <ac:graphicFrameMkLst>
            <pc:docMk/>
            <pc:sldMk cId="127662621" sldId="357"/>
            <ac:graphicFrameMk id="7" creationId="{4EC17CE9-98C5-C9B2-34C1-06EE027E4EC9}"/>
          </ac:graphicFrameMkLst>
        </pc:graphicFrameChg>
      </pc:sldChg>
      <pc:sldChg chg="addSp delSp modSp add mod">
        <pc:chgData name="Mathis Rouillard" userId="ce409fa1d706bc1a" providerId="LiveId" clId="{3482D483-7F4B-4FD2-9578-718486AC67BE}" dt="2023-12-07T17:50:56.760" v="104"/>
        <pc:sldMkLst>
          <pc:docMk/>
          <pc:sldMk cId="1921926686" sldId="358"/>
        </pc:sldMkLst>
        <pc:spChg chg="mod">
          <ac:chgData name="Mathis Rouillard" userId="ce409fa1d706bc1a" providerId="LiveId" clId="{3482D483-7F4B-4FD2-9578-718486AC67BE}" dt="2023-12-07T17:49:45.422" v="86" actId="2711"/>
          <ac:spMkLst>
            <pc:docMk/>
            <pc:sldMk cId="1921926686" sldId="358"/>
            <ac:spMk id="6" creationId="{DD862AB1-8819-5DF4-BBEE-F6759E35AAA2}"/>
          </ac:spMkLst>
        </pc:spChg>
        <pc:spChg chg="del">
          <ac:chgData name="Mathis Rouillard" userId="ce409fa1d706bc1a" providerId="LiveId" clId="{3482D483-7F4B-4FD2-9578-718486AC67BE}" dt="2023-12-07T17:50:56.160" v="103" actId="478"/>
          <ac:spMkLst>
            <pc:docMk/>
            <pc:sldMk cId="1921926686" sldId="358"/>
            <ac:spMk id="8" creationId="{7F086B74-307A-3B7A-59D6-0C5B1F25FF8F}"/>
          </ac:spMkLst>
        </pc:spChg>
        <pc:picChg chg="add mod">
          <ac:chgData name="Mathis Rouillard" userId="ce409fa1d706bc1a" providerId="LiveId" clId="{3482D483-7F4B-4FD2-9578-718486AC67BE}" dt="2023-12-07T17:50:56.760" v="104"/>
          <ac:picMkLst>
            <pc:docMk/>
            <pc:sldMk cId="1921926686" sldId="358"/>
            <ac:picMk id="2" creationId="{93CB5FC6-8570-FD00-5312-DD7D71C55D95}"/>
          </ac:picMkLst>
        </pc:picChg>
      </pc:sldChg>
      <pc:sldChg chg="addSp delSp add del setBg delDesignElem">
        <pc:chgData name="Mathis Rouillard" userId="ce409fa1d706bc1a" providerId="LiveId" clId="{3482D483-7F4B-4FD2-9578-718486AC67BE}" dt="2023-12-07T17:49:16.453" v="4"/>
        <pc:sldMkLst>
          <pc:docMk/>
          <pc:sldMk cId="2195599613" sldId="358"/>
        </pc:sldMkLst>
        <pc:spChg chg="add del">
          <ac:chgData name="Mathis Rouillard" userId="ce409fa1d706bc1a" providerId="LiveId" clId="{3482D483-7F4B-4FD2-9578-718486AC67BE}" dt="2023-12-07T17:49:16.453" v="4"/>
          <ac:spMkLst>
            <pc:docMk/>
            <pc:sldMk cId="2195599613" sldId="358"/>
            <ac:spMk id="27" creationId="{A134706B-150F-487B-B4FB-34C10219C72F}"/>
          </ac:spMkLst>
        </pc:spChg>
        <pc:spChg chg="add del">
          <ac:chgData name="Mathis Rouillard" userId="ce409fa1d706bc1a" providerId="LiveId" clId="{3482D483-7F4B-4FD2-9578-718486AC67BE}" dt="2023-12-07T17:49:16.453" v="4"/>
          <ac:spMkLst>
            <pc:docMk/>
            <pc:sldMk cId="2195599613" sldId="358"/>
            <ac:spMk id="29" creationId="{25FD23E7-C75D-4AFA-A4D4-BE5558110941}"/>
          </ac:spMkLst>
        </pc:spChg>
        <pc:spChg chg="add del">
          <ac:chgData name="Mathis Rouillard" userId="ce409fa1d706bc1a" providerId="LiveId" clId="{3482D483-7F4B-4FD2-9578-718486AC67BE}" dt="2023-12-07T17:49:16.453" v="4"/>
          <ac:spMkLst>
            <pc:docMk/>
            <pc:sldMk cId="2195599613" sldId="358"/>
            <ac:spMk id="31" creationId="{D6705569-F545-4F47-A260-A9202826EA20}"/>
          </ac:spMkLst>
        </pc:spChg>
      </pc:sldChg>
      <pc:sldChg chg="addSp delSp modSp add mod">
        <pc:chgData name="Mathis Rouillard" userId="ce409fa1d706bc1a" providerId="LiveId" clId="{3482D483-7F4B-4FD2-9578-718486AC67BE}" dt="2023-12-07T17:50:42.941" v="102" actId="207"/>
        <pc:sldMkLst>
          <pc:docMk/>
          <pc:sldMk cId="41502383" sldId="359"/>
        </pc:sldMkLst>
        <pc:spChg chg="mod">
          <ac:chgData name="Mathis Rouillard" userId="ce409fa1d706bc1a" providerId="LiveId" clId="{3482D483-7F4B-4FD2-9578-718486AC67BE}" dt="2023-12-07T17:50:04.177" v="96" actId="20577"/>
          <ac:spMkLst>
            <pc:docMk/>
            <pc:sldMk cId="41502383" sldId="359"/>
            <ac:spMk id="6" creationId="{DD862AB1-8819-5DF4-BBEE-F6759E35AAA2}"/>
          </ac:spMkLst>
        </pc:spChg>
        <pc:spChg chg="del">
          <ac:chgData name="Mathis Rouillard" userId="ce409fa1d706bc1a" providerId="LiveId" clId="{3482D483-7F4B-4FD2-9578-718486AC67BE}" dt="2023-12-07T17:50:10.961" v="97" actId="478"/>
          <ac:spMkLst>
            <pc:docMk/>
            <pc:sldMk cId="41502383" sldId="359"/>
            <ac:spMk id="8" creationId="{7F086B74-307A-3B7A-59D6-0C5B1F25FF8F}"/>
          </ac:spMkLst>
        </pc:spChg>
        <pc:picChg chg="add mod">
          <ac:chgData name="Mathis Rouillard" userId="ce409fa1d706bc1a" providerId="LiveId" clId="{3482D483-7F4B-4FD2-9578-718486AC67BE}" dt="2023-12-07T17:50:42.941" v="102" actId="207"/>
          <ac:picMkLst>
            <pc:docMk/>
            <pc:sldMk cId="41502383" sldId="359"/>
            <ac:picMk id="3" creationId="{62FFC266-AC2F-9631-4DE0-AA7EF3BF735F}"/>
          </ac:picMkLst>
        </pc:picChg>
      </pc:sldChg>
      <pc:sldChg chg="addSp delSp add del setBg delDesignElem">
        <pc:chgData name="Mathis Rouillard" userId="ce409fa1d706bc1a" providerId="LiveId" clId="{3482D483-7F4B-4FD2-9578-718486AC67BE}" dt="2023-12-07T17:50:02.021" v="93"/>
        <pc:sldMkLst>
          <pc:docMk/>
          <pc:sldMk cId="1709301737" sldId="359"/>
        </pc:sldMkLst>
        <pc:spChg chg="add del">
          <ac:chgData name="Mathis Rouillard" userId="ce409fa1d706bc1a" providerId="LiveId" clId="{3482D483-7F4B-4FD2-9578-718486AC67BE}" dt="2023-12-07T17:50:02.021" v="93"/>
          <ac:spMkLst>
            <pc:docMk/>
            <pc:sldMk cId="1709301737" sldId="359"/>
            <ac:spMk id="27" creationId="{A134706B-150F-487B-B4FB-34C10219C72F}"/>
          </ac:spMkLst>
        </pc:spChg>
        <pc:spChg chg="add del">
          <ac:chgData name="Mathis Rouillard" userId="ce409fa1d706bc1a" providerId="LiveId" clId="{3482D483-7F4B-4FD2-9578-718486AC67BE}" dt="2023-12-07T17:50:02.021" v="93"/>
          <ac:spMkLst>
            <pc:docMk/>
            <pc:sldMk cId="1709301737" sldId="359"/>
            <ac:spMk id="29" creationId="{25FD23E7-C75D-4AFA-A4D4-BE5558110941}"/>
          </ac:spMkLst>
        </pc:spChg>
        <pc:spChg chg="add del">
          <ac:chgData name="Mathis Rouillard" userId="ce409fa1d706bc1a" providerId="LiveId" clId="{3482D483-7F4B-4FD2-9578-718486AC67BE}" dt="2023-12-07T17:50:02.021" v="93"/>
          <ac:spMkLst>
            <pc:docMk/>
            <pc:sldMk cId="1709301737" sldId="359"/>
            <ac:spMk id="31" creationId="{D6705569-F545-4F47-A260-A9202826EA20}"/>
          </ac:spMkLst>
        </pc:spChg>
      </pc:sldChg>
      <pc:sldChg chg="addSp delSp modSp add mod">
        <pc:chgData name="Mathis Rouillard" userId="ce409fa1d706bc1a" providerId="LiveId" clId="{3482D483-7F4B-4FD2-9578-718486AC67BE}" dt="2023-12-07T17:57:19.483" v="126"/>
        <pc:sldMkLst>
          <pc:docMk/>
          <pc:sldMk cId="65594480" sldId="360"/>
        </pc:sldMkLst>
        <pc:spChg chg="add del mod">
          <ac:chgData name="Mathis Rouillard" userId="ce409fa1d706bc1a" providerId="LiveId" clId="{3482D483-7F4B-4FD2-9578-718486AC67BE}" dt="2023-12-07T17:57:11.090" v="124" actId="478"/>
          <ac:spMkLst>
            <pc:docMk/>
            <pc:sldMk cId="65594480" sldId="360"/>
            <ac:spMk id="3" creationId="{47FB940E-BA83-805B-4EEC-F67F49C1707A}"/>
          </ac:spMkLst>
        </pc:spChg>
        <pc:spChg chg="add del mod">
          <ac:chgData name="Mathis Rouillard" userId="ce409fa1d706bc1a" providerId="LiveId" clId="{3482D483-7F4B-4FD2-9578-718486AC67BE}" dt="2023-12-07T17:57:11.090" v="124" actId="478"/>
          <ac:spMkLst>
            <pc:docMk/>
            <pc:sldMk cId="65594480" sldId="360"/>
            <ac:spMk id="5" creationId="{51680639-5728-F686-C4E8-D959F38F4DCE}"/>
          </ac:spMkLst>
        </pc:spChg>
        <pc:spChg chg="add mod">
          <ac:chgData name="Mathis Rouillard" userId="ce409fa1d706bc1a" providerId="LiveId" clId="{3482D483-7F4B-4FD2-9578-718486AC67BE}" dt="2023-12-07T17:57:19.483" v="126"/>
          <ac:spMkLst>
            <pc:docMk/>
            <pc:sldMk cId="65594480" sldId="360"/>
            <ac:spMk id="6" creationId="{197FBE61-227B-E7EB-FF33-FF483C1D4604}"/>
          </ac:spMkLst>
        </pc:spChg>
        <pc:spChg chg="del">
          <ac:chgData name="Mathis Rouillard" userId="ce409fa1d706bc1a" providerId="LiveId" clId="{3482D483-7F4B-4FD2-9578-718486AC67BE}" dt="2023-12-07T17:57:08.166" v="123" actId="478"/>
          <ac:spMkLst>
            <pc:docMk/>
            <pc:sldMk cId="65594480" sldId="360"/>
            <ac:spMk id="8" creationId="{7A673E33-619F-3460-AB9D-6281518CC0C8}"/>
          </ac:spMkLst>
        </pc:spChg>
        <pc:graphicFrameChg chg="add mod">
          <ac:chgData name="Mathis Rouillard" userId="ce409fa1d706bc1a" providerId="LiveId" clId="{3482D483-7F4B-4FD2-9578-718486AC67BE}" dt="2023-12-07T17:57:19.483" v="126"/>
          <ac:graphicFrameMkLst>
            <pc:docMk/>
            <pc:sldMk cId="65594480" sldId="360"/>
            <ac:graphicFrameMk id="7" creationId="{153BC6B1-5782-3FBA-4128-091F16F59DD0}"/>
          </ac:graphicFrameMkLst>
        </pc:graphicFrameChg>
        <pc:graphicFrameChg chg="del">
          <ac:chgData name="Mathis Rouillard" userId="ce409fa1d706bc1a" providerId="LiveId" clId="{3482D483-7F4B-4FD2-9578-718486AC67BE}" dt="2023-12-07T17:57:06.678" v="122" actId="478"/>
          <ac:graphicFrameMkLst>
            <pc:docMk/>
            <pc:sldMk cId="65594480" sldId="360"/>
            <ac:graphicFrameMk id="12" creationId="{DC223005-CC24-E5DC-AC2B-BB3CE5602F33}"/>
          </ac:graphicFrameMkLst>
        </pc:graphicFrameChg>
      </pc:sldChg>
      <pc:sldChg chg="addSp delSp add del setBg delDesignElem">
        <pc:chgData name="Mathis Rouillard" userId="ce409fa1d706bc1a" providerId="LiveId" clId="{3482D483-7F4B-4FD2-9578-718486AC67BE}" dt="2023-12-07T17:57:03.517" v="120"/>
        <pc:sldMkLst>
          <pc:docMk/>
          <pc:sldMk cId="2401478383" sldId="360"/>
        </pc:sldMkLst>
        <pc:spChg chg="add del">
          <ac:chgData name="Mathis Rouillard" userId="ce409fa1d706bc1a" providerId="LiveId" clId="{3482D483-7F4B-4FD2-9578-718486AC67BE}" dt="2023-12-07T17:57:03.517" v="120"/>
          <ac:spMkLst>
            <pc:docMk/>
            <pc:sldMk cId="2401478383" sldId="360"/>
            <ac:spMk id="40" creationId="{7C1E5815-D54C-487F-A054-6D4930ADE3DF}"/>
          </ac:spMkLst>
        </pc:spChg>
        <pc:spChg chg="add del">
          <ac:chgData name="Mathis Rouillard" userId="ce409fa1d706bc1a" providerId="LiveId" clId="{3482D483-7F4B-4FD2-9578-718486AC67BE}" dt="2023-12-07T17:57:03.517" v="120"/>
          <ac:spMkLst>
            <pc:docMk/>
            <pc:sldMk cId="2401478383" sldId="360"/>
            <ac:spMk id="42" creationId="{736F0DFD-0954-464F-BF12-DD2E6F6E0380}"/>
          </ac:spMkLst>
        </pc:spChg>
      </pc:sldChg>
      <pc:sldChg chg="addSp delSp add del setBg delDesignElem">
        <pc:chgData name="Mathis Rouillard" userId="ce409fa1d706bc1a" providerId="LiveId" clId="{3482D483-7F4B-4FD2-9578-718486AC67BE}" dt="2023-12-08T10:26:23.307" v="325"/>
        <pc:sldMkLst>
          <pc:docMk/>
          <pc:sldMk cId="1315687460" sldId="361"/>
        </pc:sldMkLst>
        <pc:spChg chg="add del">
          <ac:chgData name="Mathis Rouillard" userId="ce409fa1d706bc1a" providerId="LiveId" clId="{3482D483-7F4B-4FD2-9578-718486AC67BE}" dt="2023-12-08T10:26:23.307" v="325"/>
          <ac:spMkLst>
            <pc:docMk/>
            <pc:sldMk cId="1315687460" sldId="361"/>
            <ac:spMk id="10" creationId="{08953E74-D241-4DDF-8508-F0365EA13A92}"/>
          </ac:spMkLst>
        </pc:spChg>
        <pc:spChg chg="add del">
          <ac:chgData name="Mathis Rouillard" userId="ce409fa1d706bc1a" providerId="LiveId" clId="{3482D483-7F4B-4FD2-9578-718486AC67BE}" dt="2023-12-08T10:26:23.307" v="325"/>
          <ac:spMkLst>
            <pc:docMk/>
            <pc:sldMk cId="1315687460" sldId="361"/>
            <ac:spMk id="11" creationId="{5C3C901A-B2F4-4A3C-BCDD-7C8D587ECA2E}"/>
          </ac:spMkLst>
        </pc:spChg>
      </pc:sldChg>
      <pc:sldChg chg="addSp delSp modSp add mod">
        <pc:chgData name="Mathis Rouillard" userId="ce409fa1d706bc1a" providerId="LiveId" clId="{3482D483-7F4B-4FD2-9578-718486AC67BE}" dt="2023-12-08T10:39:21.115" v="583" actId="12789"/>
        <pc:sldMkLst>
          <pc:docMk/>
          <pc:sldMk cId="3623754912" sldId="361"/>
        </pc:sldMkLst>
        <pc:spChg chg="add del mod">
          <ac:chgData name="Mathis Rouillard" userId="ce409fa1d706bc1a" providerId="LiveId" clId="{3482D483-7F4B-4FD2-9578-718486AC67BE}" dt="2023-12-08T10:27:52.853" v="369" actId="478"/>
          <ac:spMkLst>
            <pc:docMk/>
            <pc:sldMk cId="3623754912" sldId="361"/>
            <ac:spMk id="2" creationId="{AC433999-8A26-1C4B-257C-A1F68B654152}"/>
          </ac:spMkLst>
        </pc:spChg>
        <pc:spChg chg="mod">
          <ac:chgData name="Mathis Rouillard" userId="ce409fa1d706bc1a" providerId="LiveId" clId="{3482D483-7F4B-4FD2-9578-718486AC67BE}" dt="2023-12-08T10:27:04.854" v="365" actId="20577"/>
          <ac:spMkLst>
            <pc:docMk/>
            <pc:sldMk cId="3623754912" sldId="361"/>
            <ac:spMk id="3" creationId="{52B4E064-BCCD-EE2F-A61A-35AA2D9E04BA}"/>
          </ac:spMkLst>
        </pc:spChg>
        <pc:spChg chg="add mod">
          <ac:chgData name="Mathis Rouillard" userId="ce409fa1d706bc1a" providerId="LiveId" clId="{3482D483-7F4B-4FD2-9578-718486AC67BE}" dt="2023-12-08T10:39:16.651" v="581" actId="164"/>
          <ac:spMkLst>
            <pc:docMk/>
            <pc:sldMk cId="3623754912" sldId="361"/>
            <ac:spMk id="9" creationId="{C4393B05-FEC9-A198-A658-78C29312FAF6}"/>
          </ac:spMkLst>
        </pc:spChg>
        <pc:spChg chg="add del mod">
          <ac:chgData name="Mathis Rouillard" userId="ce409fa1d706bc1a" providerId="LiveId" clId="{3482D483-7F4B-4FD2-9578-718486AC67BE}" dt="2023-12-08T10:30:07.557" v="391"/>
          <ac:spMkLst>
            <pc:docMk/>
            <pc:sldMk cId="3623754912" sldId="361"/>
            <ac:spMk id="12" creationId="{82AAC6F2-6243-D432-494B-FEEA4962B31D}"/>
          </ac:spMkLst>
        </pc:spChg>
        <pc:spChg chg="add mod topLvl">
          <ac:chgData name="Mathis Rouillard" userId="ce409fa1d706bc1a" providerId="LiveId" clId="{3482D483-7F4B-4FD2-9578-718486AC67BE}" dt="2023-12-08T10:39:16.651" v="581" actId="164"/>
          <ac:spMkLst>
            <pc:docMk/>
            <pc:sldMk cId="3623754912" sldId="361"/>
            <ac:spMk id="14" creationId="{1DA29D81-B160-A7A7-7872-F9BA7A94D04C}"/>
          </ac:spMkLst>
        </pc:spChg>
        <pc:spChg chg="add mod">
          <ac:chgData name="Mathis Rouillard" userId="ce409fa1d706bc1a" providerId="LiveId" clId="{3482D483-7F4B-4FD2-9578-718486AC67BE}" dt="2023-12-08T10:39:16.651" v="581" actId="164"/>
          <ac:spMkLst>
            <pc:docMk/>
            <pc:sldMk cId="3623754912" sldId="361"/>
            <ac:spMk id="17" creationId="{276FB11E-910F-6E11-9ADC-C49E4CB6CC5B}"/>
          </ac:spMkLst>
        </pc:spChg>
        <pc:spChg chg="add mod">
          <ac:chgData name="Mathis Rouillard" userId="ce409fa1d706bc1a" providerId="LiveId" clId="{3482D483-7F4B-4FD2-9578-718486AC67BE}" dt="2023-12-08T10:39:16.651" v="581" actId="164"/>
          <ac:spMkLst>
            <pc:docMk/>
            <pc:sldMk cId="3623754912" sldId="361"/>
            <ac:spMk id="18" creationId="{EB0EFA0D-7125-DA55-0F41-B2C14934CF94}"/>
          </ac:spMkLst>
        </pc:spChg>
        <pc:spChg chg="add mod topLvl">
          <ac:chgData name="Mathis Rouillard" userId="ce409fa1d706bc1a" providerId="LiveId" clId="{3482D483-7F4B-4FD2-9578-718486AC67BE}" dt="2023-12-08T10:39:16.651" v="581" actId="164"/>
          <ac:spMkLst>
            <pc:docMk/>
            <pc:sldMk cId="3623754912" sldId="361"/>
            <ac:spMk id="57" creationId="{5AA49DD0-8B37-FCA2-277C-89FA063E51D0}"/>
          </ac:spMkLst>
        </pc:spChg>
        <pc:spChg chg="add del mod">
          <ac:chgData name="Mathis Rouillard" userId="ce409fa1d706bc1a" providerId="LiveId" clId="{3482D483-7F4B-4FD2-9578-718486AC67BE}" dt="2023-12-08T10:34:15.352" v="485" actId="478"/>
          <ac:spMkLst>
            <pc:docMk/>
            <pc:sldMk cId="3623754912" sldId="361"/>
            <ac:spMk id="59" creationId="{5F42583C-FFBD-48A8-55C5-0E9859982A54}"/>
          </ac:spMkLst>
        </pc:spChg>
        <pc:spChg chg="add mod">
          <ac:chgData name="Mathis Rouillard" userId="ce409fa1d706bc1a" providerId="LiveId" clId="{3482D483-7F4B-4FD2-9578-718486AC67BE}" dt="2023-12-08T10:36:31.511" v="503" actId="14100"/>
          <ac:spMkLst>
            <pc:docMk/>
            <pc:sldMk cId="3623754912" sldId="361"/>
            <ac:spMk id="60" creationId="{66170C0B-3328-2F1D-BC9E-72F73959DF96}"/>
          </ac:spMkLst>
        </pc:spChg>
        <pc:spChg chg="add mod">
          <ac:chgData name="Mathis Rouillard" userId="ce409fa1d706bc1a" providerId="LiveId" clId="{3482D483-7F4B-4FD2-9578-718486AC67BE}" dt="2023-12-08T10:37:43.935" v="540" actId="164"/>
          <ac:spMkLst>
            <pc:docMk/>
            <pc:sldMk cId="3623754912" sldId="361"/>
            <ac:spMk id="63" creationId="{4DBFA2AE-3B8E-EDC1-7643-01F86DD6F2ED}"/>
          </ac:spMkLst>
        </pc:spChg>
        <pc:spChg chg="add mod">
          <ac:chgData name="Mathis Rouillard" userId="ce409fa1d706bc1a" providerId="LiveId" clId="{3482D483-7F4B-4FD2-9578-718486AC67BE}" dt="2023-12-08T10:37:43.935" v="540" actId="164"/>
          <ac:spMkLst>
            <pc:docMk/>
            <pc:sldMk cId="3623754912" sldId="361"/>
            <ac:spMk id="64" creationId="{4ADD694A-9D12-CD06-6BAF-1F1F0203549B}"/>
          </ac:spMkLst>
        </pc:spChg>
        <pc:spChg chg="add mod">
          <ac:chgData name="Mathis Rouillard" userId="ce409fa1d706bc1a" providerId="LiveId" clId="{3482D483-7F4B-4FD2-9578-718486AC67BE}" dt="2023-12-08T10:36:44.232" v="507" actId="164"/>
          <ac:spMkLst>
            <pc:docMk/>
            <pc:sldMk cId="3623754912" sldId="361"/>
            <ac:spMk id="65" creationId="{80A803F6-2E47-0419-3E46-E6DC4C2C1E2F}"/>
          </ac:spMkLst>
        </pc:spChg>
        <pc:spChg chg="add mod">
          <ac:chgData name="Mathis Rouillard" userId="ce409fa1d706bc1a" providerId="LiveId" clId="{3482D483-7F4B-4FD2-9578-718486AC67BE}" dt="2023-12-08T10:36:44.232" v="507" actId="164"/>
          <ac:spMkLst>
            <pc:docMk/>
            <pc:sldMk cId="3623754912" sldId="361"/>
            <ac:spMk id="66" creationId="{60E3C18F-4C12-9F1B-0FB9-54B218F679B9}"/>
          </ac:spMkLst>
        </pc:spChg>
        <pc:spChg chg="add mod topLvl">
          <ac:chgData name="Mathis Rouillard" userId="ce409fa1d706bc1a" providerId="LiveId" clId="{3482D483-7F4B-4FD2-9578-718486AC67BE}" dt="2023-12-08T10:39:16.651" v="581" actId="164"/>
          <ac:spMkLst>
            <pc:docMk/>
            <pc:sldMk cId="3623754912" sldId="361"/>
            <ac:spMk id="72" creationId="{FBA166AD-BD27-686D-03E8-7AE3CB0CC5D6}"/>
          </ac:spMkLst>
        </pc:spChg>
        <pc:spChg chg="add mod topLvl">
          <ac:chgData name="Mathis Rouillard" userId="ce409fa1d706bc1a" providerId="LiveId" clId="{3482D483-7F4B-4FD2-9578-718486AC67BE}" dt="2023-12-08T10:39:16.651" v="581" actId="164"/>
          <ac:spMkLst>
            <pc:docMk/>
            <pc:sldMk cId="3623754912" sldId="361"/>
            <ac:spMk id="73" creationId="{8F70EF96-D776-EF15-3146-0EA291EAFCFE}"/>
          </ac:spMkLst>
        </pc:spChg>
        <pc:grpChg chg="add mod">
          <ac:chgData name="Mathis Rouillard" userId="ce409fa1d706bc1a" providerId="LiveId" clId="{3482D483-7F4B-4FD2-9578-718486AC67BE}" dt="2023-12-08T10:36:47.692" v="508" actId="164"/>
          <ac:grpSpMkLst>
            <pc:docMk/>
            <pc:sldMk cId="3623754912" sldId="361"/>
            <ac:grpSpMk id="62" creationId="{D6C8688F-12F1-34FE-650D-A9DB8BE5A6AC}"/>
          </ac:grpSpMkLst>
        </pc:grpChg>
        <pc:grpChg chg="add mod">
          <ac:chgData name="Mathis Rouillard" userId="ce409fa1d706bc1a" providerId="LiveId" clId="{3482D483-7F4B-4FD2-9578-718486AC67BE}" dt="2023-12-08T10:36:47.692" v="508" actId="164"/>
          <ac:grpSpMkLst>
            <pc:docMk/>
            <pc:sldMk cId="3623754912" sldId="361"/>
            <ac:grpSpMk id="69" creationId="{9934B758-BD7B-F66F-3DCC-9351564B4755}"/>
          </ac:grpSpMkLst>
        </pc:grpChg>
        <pc:grpChg chg="add mod">
          <ac:chgData name="Mathis Rouillard" userId="ce409fa1d706bc1a" providerId="LiveId" clId="{3482D483-7F4B-4FD2-9578-718486AC67BE}" dt="2023-12-08T10:39:16.651" v="581" actId="164"/>
          <ac:grpSpMkLst>
            <pc:docMk/>
            <pc:sldMk cId="3623754912" sldId="361"/>
            <ac:grpSpMk id="70" creationId="{B7AF4914-B149-A1D5-9531-1C5B6C4BFA0E}"/>
          </ac:grpSpMkLst>
        </pc:grpChg>
        <pc:grpChg chg="add del mod">
          <ac:chgData name="Mathis Rouillard" userId="ce409fa1d706bc1a" providerId="LiveId" clId="{3482D483-7F4B-4FD2-9578-718486AC67BE}" dt="2023-12-08T10:38:18.747" v="546" actId="165"/>
          <ac:grpSpMkLst>
            <pc:docMk/>
            <pc:sldMk cId="3623754912" sldId="361"/>
            <ac:grpSpMk id="74" creationId="{A98712F4-CC9D-6B4F-4745-E88B897FB026}"/>
          </ac:grpSpMkLst>
        </pc:grpChg>
        <pc:grpChg chg="add del mod">
          <ac:chgData name="Mathis Rouillard" userId="ce409fa1d706bc1a" providerId="LiveId" clId="{3482D483-7F4B-4FD2-9578-718486AC67BE}" dt="2023-12-08T10:38:18.747" v="546" actId="165"/>
          <ac:grpSpMkLst>
            <pc:docMk/>
            <pc:sldMk cId="3623754912" sldId="361"/>
            <ac:grpSpMk id="75" creationId="{334C88A1-1A5C-1F38-742B-7943010F3C46}"/>
          </ac:grpSpMkLst>
        </pc:grpChg>
        <pc:grpChg chg="add mod">
          <ac:chgData name="Mathis Rouillard" userId="ce409fa1d706bc1a" providerId="LiveId" clId="{3482D483-7F4B-4FD2-9578-718486AC67BE}" dt="2023-12-08T10:39:16.651" v="581" actId="164"/>
          <ac:grpSpMkLst>
            <pc:docMk/>
            <pc:sldMk cId="3623754912" sldId="361"/>
            <ac:grpSpMk id="76" creationId="{D49712EF-4594-C058-0D3B-BED21C008C85}"/>
          </ac:grpSpMkLst>
        </pc:grpChg>
        <pc:grpChg chg="add mod">
          <ac:chgData name="Mathis Rouillard" userId="ce409fa1d706bc1a" providerId="LiveId" clId="{3482D483-7F4B-4FD2-9578-718486AC67BE}" dt="2023-12-08T10:39:21.115" v="583" actId="12789"/>
          <ac:grpSpMkLst>
            <pc:docMk/>
            <pc:sldMk cId="3623754912" sldId="361"/>
            <ac:grpSpMk id="77" creationId="{B8E6473C-4837-5F6E-09F8-C0037D3DD076}"/>
          </ac:grpSpMkLst>
        </pc:grpChg>
        <pc:grpChg chg="del">
          <ac:chgData name="Mathis Rouillard" userId="ce409fa1d706bc1a" providerId="LiveId" clId="{3482D483-7F4B-4FD2-9578-718486AC67BE}" dt="2023-12-08T10:26:28.590" v="327" actId="478"/>
          <ac:grpSpMkLst>
            <pc:docMk/>
            <pc:sldMk cId="3623754912" sldId="361"/>
            <ac:grpSpMk id="80" creationId="{455C552B-F3A1-C5D6-2C9E-3F233CD01714}"/>
          </ac:grpSpMkLst>
        </pc:grpChg>
        <pc:picChg chg="add mod">
          <ac:chgData name="Mathis Rouillard" userId="ce409fa1d706bc1a" providerId="LiveId" clId="{3482D483-7F4B-4FD2-9578-718486AC67BE}" dt="2023-12-08T10:39:16.651" v="581" actId="164"/>
          <ac:picMkLst>
            <pc:docMk/>
            <pc:sldMk cId="3623754912" sldId="361"/>
            <ac:picMk id="5" creationId="{4A6D6B9D-E8C2-28CB-86B5-3E4085E5AA0C}"/>
          </ac:picMkLst>
        </pc:picChg>
        <pc:picChg chg="add mod">
          <ac:chgData name="Mathis Rouillard" userId="ce409fa1d706bc1a" providerId="LiveId" clId="{3482D483-7F4B-4FD2-9578-718486AC67BE}" dt="2023-12-08T10:39:16.651" v="581" actId="164"/>
          <ac:picMkLst>
            <pc:docMk/>
            <pc:sldMk cId="3623754912" sldId="361"/>
            <ac:picMk id="16" creationId="{7BDC5F8F-3377-BED5-67A2-43D413171395}"/>
          </ac:picMkLst>
        </pc:picChg>
        <pc:picChg chg="add mod">
          <ac:chgData name="Mathis Rouillard" userId="ce409fa1d706bc1a" providerId="LiveId" clId="{3482D483-7F4B-4FD2-9578-718486AC67BE}" dt="2023-12-08T10:36:38.488" v="506" actId="1076"/>
          <ac:picMkLst>
            <pc:docMk/>
            <pc:sldMk cId="3623754912" sldId="361"/>
            <ac:picMk id="61" creationId="{3D719CA6-06D2-82D3-C9FA-82227D8DBFCC}"/>
          </ac:picMkLst>
        </pc:picChg>
        <pc:cxnChg chg="add mod">
          <ac:chgData name="Mathis Rouillard" userId="ce409fa1d706bc1a" providerId="LiveId" clId="{3482D483-7F4B-4FD2-9578-718486AC67BE}" dt="2023-12-08T10:39:16.651" v="581" actId="164"/>
          <ac:cxnSpMkLst>
            <pc:docMk/>
            <pc:sldMk cId="3623754912" sldId="361"/>
            <ac:cxnSpMk id="7" creationId="{D3C3C5C9-EDA9-0A16-A0DA-4F12734F62D7}"/>
          </ac:cxnSpMkLst>
        </pc:cxnChg>
        <pc:cxnChg chg="add mod topLvl">
          <ac:chgData name="Mathis Rouillard" userId="ce409fa1d706bc1a" providerId="LiveId" clId="{3482D483-7F4B-4FD2-9578-718486AC67BE}" dt="2023-12-08T10:39:16.651" v="581" actId="164"/>
          <ac:cxnSpMkLst>
            <pc:docMk/>
            <pc:sldMk cId="3623754912" sldId="361"/>
            <ac:cxnSpMk id="13" creationId="{04BACCCD-2672-62B7-205D-892020FCB811}"/>
          </ac:cxnSpMkLst>
        </pc:cxnChg>
        <pc:cxnChg chg="add mod">
          <ac:chgData name="Mathis Rouillard" userId="ce409fa1d706bc1a" providerId="LiveId" clId="{3482D483-7F4B-4FD2-9578-718486AC67BE}" dt="2023-12-08T10:39:16.651" v="581" actId="164"/>
          <ac:cxnSpMkLst>
            <pc:docMk/>
            <pc:sldMk cId="3623754912" sldId="361"/>
            <ac:cxnSpMk id="15" creationId="{999FBDDE-666C-E875-E7B4-E75390026516}"/>
          </ac:cxnSpMkLst>
        </pc:cxnChg>
        <pc:cxnChg chg="add mod topLvl">
          <ac:chgData name="Mathis Rouillard" userId="ce409fa1d706bc1a" providerId="LiveId" clId="{3482D483-7F4B-4FD2-9578-718486AC67BE}" dt="2023-12-08T10:39:16.651" v="581" actId="164"/>
          <ac:cxnSpMkLst>
            <pc:docMk/>
            <pc:sldMk cId="3623754912" sldId="361"/>
            <ac:cxnSpMk id="67" creationId="{35380D56-2E9B-90DD-0A09-681311F55CF1}"/>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diagrams/_rels/data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ata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8.svg"/></Relationships>
</file>

<file path=ppt/diagrams/_rels/data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53.svg"/></Relationships>
</file>

<file path=ppt/diagrams/_rels/data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ata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svg"/><Relationship Id="rId1" Type="http://schemas.openxmlformats.org/officeDocument/2006/relationships/image" Target="../media/image129.png"/><Relationship Id="rId4" Type="http://schemas.openxmlformats.org/officeDocument/2006/relationships/image" Target="../media/image132.svg"/></Relationships>
</file>

<file path=ppt/diagrams/_rels/data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8.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5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svg"/><Relationship Id="rId1" Type="http://schemas.openxmlformats.org/officeDocument/2006/relationships/image" Target="../media/image129.png"/><Relationship Id="rId4" Type="http://schemas.openxmlformats.org/officeDocument/2006/relationships/image" Target="../media/image132.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715D7-E3F7-4ABB-B052-5F369403E2D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fr-FR"/>
        </a:p>
      </dgm:t>
    </dgm:pt>
    <dgm:pt modelId="{1DF970B7-DFB3-4EF1-8714-DFE3C0DDBAAC}">
      <dgm:prSet custT="1"/>
      <dgm:spPr>
        <a:solidFill>
          <a:srgbClr val="F9F1D0"/>
        </a:solidFill>
      </dgm:spPr>
      <dgm:t>
        <a:bodyPr/>
        <a:lstStyle/>
        <a:p>
          <a:r>
            <a:rPr lang="fr-FR" sz="2800" dirty="0">
              <a:solidFill>
                <a:sysClr val="windowText" lastClr="000000"/>
              </a:solidFill>
            </a:rPr>
            <a:t>Put </a:t>
          </a:r>
          <a:r>
            <a:rPr lang="fr-FR" sz="2800" dirty="0" err="1">
              <a:solidFill>
                <a:sysClr val="windowText" lastClr="000000"/>
              </a:solidFill>
            </a:rPr>
            <a:t>lessons</a:t>
          </a:r>
          <a:r>
            <a:rPr lang="fr-FR" sz="2800" dirty="0">
              <a:solidFill>
                <a:sysClr val="windowText" lastClr="000000"/>
              </a:solidFill>
            </a:rPr>
            <a:t> </a:t>
          </a:r>
          <a:r>
            <a:rPr lang="fr-FR" sz="2800" dirty="0" err="1">
              <a:solidFill>
                <a:sysClr val="windowText" lastClr="000000"/>
              </a:solidFill>
            </a:rPr>
            <a:t>into</a:t>
          </a:r>
          <a:r>
            <a:rPr lang="fr-FR" sz="2800" dirty="0">
              <a:solidFill>
                <a:sysClr val="windowText" lastClr="000000"/>
              </a:solidFill>
            </a:rPr>
            <a:t> practice</a:t>
          </a:r>
        </a:p>
      </dgm:t>
    </dgm:pt>
    <dgm:pt modelId="{7E7A3D8F-9E21-48A2-80C8-C12374617877}" type="parTrans" cxnId="{DC8F818A-F4E6-4B1D-9686-17A1279C6BFB}">
      <dgm:prSet/>
      <dgm:spPr/>
      <dgm:t>
        <a:bodyPr/>
        <a:lstStyle/>
        <a:p>
          <a:endParaRPr lang="fr-FR"/>
        </a:p>
      </dgm:t>
    </dgm:pt>
    <dgm:pt modelId="{564E7839-F3DD-4B86-9E51-E439D2617191}" type="sibTrans" cxnId="{DC8F818A-F4E6-4B1D-9686-17A1279C6BFB}">
      <dgm:prSet/>
      <dgm:spPr/>
      <dgm:t>
        <a:bodyPr/>
        <a:lstStyle/>
        <a:p>
          <a:endParaRPr lang="fr-FR"/>
        </a:p>
      </dgm:t>
    </dgm:pt>
    <dgm:pt modelId="{C3073517-844C-4906-84EB-1ED82C7ABB4B}">
      <dgm:prSet custT="1"/>
      <dgm:spPr>
        <a:solidFill>
          <a:srgbClr val="F9F1D0"/>
        </a:solidFill>
      </dgm:spPr>
      <dgm:t>
        <a:bodyPr/>
        <a:lstStyle/>
        <a:p>
          <a:r>
            <a:rPr lang="fr-FR" sz="2800" dirty="0" err="1">
              <a:solidFill>
                <a:sysClr val="windowText" lastClr="000000"/>
              </a:solidFill>
            </a:rPr>
            <a:t>Develop</a:t>
          </a:r>
          <a:r>
            <a:rPr lang="fr-FR" sz="2800" dirty="0">
              <a:solidFill>
                <a:sysClr val="windowText" lastClr="000000"/>
              </a:solidFill>
            </a:rPr>
            <a:t> </a:t>
          </a:r>
          <a:r>
            <a:rPr lang="fr-FR" sz="2800" dirty="0" err="1">
              <a:solidFill>
                <a:sysClr val="windowText" lastClr="000000"/>
              </a:solidFill>
            </a:rPr>
            <a:t>personal</a:t>
          </a:r>
          <a:r>
            <a:rPr lang="fr-FR" sz="2800" dirty="0">
              <a:solidFill>
                <a:sysClr val="windowText" lastClr="000000"/>
              </a:solidFill>
            </a:rPr>
            <a:t> </a:t>
          </a:r>
          <a:r>
            <a:rPr lang="fr-FR" sz="2800" dirty="0" err="1">
              <a:solidFill>
                <a:sysClr val="windowText" lastClr="000000"/>
              </a:solidFill>
            </a:rPr>
            <a:t>skills</a:t>
          </a:r>
          <a:endParaRPr lang="fr-FR" sz="2800" dirty="0">
            <a:solidFill>
              <a:sysClr val="windowText" lastClr="000000"/>
            </a:solidFill>
          </a:endParaRPr>
        </a:p>
      </dgm:t>
    </dgm:pt>
    <dgm:pt modelId="{B051A10A-AB78-45C9-BF13-49B8F3AA2A07}" type="parTrans" cxnId="{0E60C8CC-EF16-4DC2-B060-8AF124760F42}">
      <dgm:prSet/>
      <dgm:spPr/>
      <dgm:t>
        <a:bodyPr/>
        <a:lstStyle/>
        <a:p>
          <a:endParaRPr lang="fr-FR"/>
        </a:p>
      </dgm:t>
    </dgm:pt>
    <dgm:pt modelId="{EB190CCA-7102-414D-A2EE-AFFD7664FC0A}" type="sibTrans" cxnId="{0E60C8CC-EF16-4DC2-B060-8AF124760F42}">
      <dgm:prSet/>
      <dgm:spPr/>
      <dgm:t>
        <a:bodyPr/>
        <a:lstStyle/>
        <a:p>
          <a:endParaRPr lang="fr-FR"/>
        </a:p>
      </dgm:t>
    </dgm:pt>
    <dgm:pt modelId="{9E0DDF5C-8D71-48D6-9B68-A9795B1F9261}">
      <dgm:prSet custT="1"/>
      <dgm:spPr>
        <a:solidFill>
          <a:srgbClr val="F9F1D0"/>
        </a:solidFill>
      </dgm:spPr>
      <dgm:t>
        <a:bodyPr/>
        <a:lstStyle/>
        <a:p>
          <a:r>
            <a:rPr lang="fr-FR" sz="2800" dirty="0">
              <a:solidFill>
                <a:sysClr val="windowText" lastClr="000000"/>
              </a:solidFill>
            </a:rPr>
            <a:t>Victor COINDET</a:t>
          </a:r>
        </a:p>
      </dgm:t>
    </dgm:pt>
    <dgm:pt modelId="{0AB1C472-27F7-4C6F-B02F-484C45B15FAE}" type="sibTrans" cxnId="{6D026A9D-2819-4761-8116-04EEA34F5267}">
      <dgm:prSet/>
      <dgm:spPr/>
      <dgm:t>
        <a:bodyPr/>
        <a:lstStyle/>
        <a:p>
          <a:endParaRPr lang="fr-FR"/>
        </a:p>
      </dgm:t>
    </dgm:pt>
    <dgm:pt modelId="{DAD909E3-1284-4F55-A5C3-2A560D7CEEA5}" type="parTrans" cxnId="{6D026A9D-2819-4761-8116-04EEA34F5267}">
      <dgm:prSet/>
      <dgm:spPr/>
      <dgm:t>
        <a:bodyPr/>
        <a:lstStyle/>
        <a:p>
          <a:endParaRPr lang="fr-FR"/>
        </a:p>
      </dgm:t>
    </dgm:pt>
    <dgm:pt modelId="{15D30F56-E196-42E6-896A-3F7D8ABE72DA}" type="pres">
      <dgm:prSet presAssocID="{29F715D7-E3F7-4ABB-B052-5F369403E2D2}" presName="linearFlow" presStyleCnt="0">
        <dgm:presLayoutVars>
          <dgm:dir/>
          <dgm:resizeHandles val="exact"/>
        </dgm:presLayoutVars>
      </dgm:prSet>
      <dgm:spPr/>
    </dgm:pt>
    <dgm:pt modelId="{BAAFE7E3-0D65-48CC-89B8-297172525C17}" type="pres">
      <dgm:prSet presAssocID="{9E0DDF5C-8D71-48D6-9B68-A9795B1F9261}" presName="composite" presStyleCnt="0"/>
      <dgm:spPr/>
    </dgm:pt>
    <dgm:pt modelId="{0E726E2F-64B2-463E-80F0-C56879BAA2FB}" type="pres">
      <dgm:prSet presAssocID="{9E0DDF5C-8D71-48D6-9B68-A9795B1F9261}"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1A506140-95BB-451E-B32B-60D797FA6423}" type="pres">
      <dgm:prSet presAssocID="{9E0DDF5C-8D71-48D6-9B68-A9795B1F9261}" presName="txShp" presStyleLbl="node1" presStyleIdx="0" presStyleCnt="3">
        <dgm:presLayoutVars>
          <dgm:bulletEnabled val="1"/>
        </dgm:presLayoutVars>
      </dgm:prSet>
      <dgm:spPr/>
    </dgm:pt>
    <dgm:pt modelId="{75232297-544F-493C-B171-3C440CF96B59}" type="pres">
      <dgm:prSet presAssocID="{0AB1C472-27F7-4C6F-B02F-484C45B15FAE}" presName="spacing" presStyleCnt="0"/>
      <dgm:spPr/>
    </dgm:pt>
    <dgm:pt modelId="{C53FE465-135E-46E9-95EA-2AB5207F89F0}" type="pres">
      <dgm:prSet presAssocID="{1DF970B7-DFB3-4EF1-8714-DFE3C0DDBAAC}" presName="composite" presStyleCnt="0"/>
      <dgm:spPr/>
    </dgm:pt>
    <dgm:pt modelId="{058054E3-4BAB-416E-BC8C-2DAD65045AA9}" type="pres">
      <dgm:prSet presAssocID="{1DF970B7-DFB3-4EF1-8714-DFE3C0DDBAAC}"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34B4A4D5-38CA-4134-83D4-B4B7BE3EADC7}" type="pres">
      <dgm:prSet presAssocID="{1DF970B7-DFB3-4EF1-8714-DFE3C0DDBAAC}" presName="txShp" presStyleLbl="node1" presStyleIdx="1" presStyleCnt="3">
        <dgm:presLayoutVars>
          <dgm:bulletEnabled val="1"/>
        </dgm:presLayoutVars>
      </dgm:prSet>
      <dgm:spPr/>
    </dgm:pt>
    <dgm:pt modelId="{A7B76984-BE56-42DD-BE73-06094AB987F1}" type="pres">
      <dgm:prSet presAssocID="{564E7839-F3DD-4B86-9E51-E439D2617191}" presName="spacing" presStyleCnt="0"/>
      <dgm:spPr/>
    </dgm:pt>
    <dgm:pt modelId="{3541DF18-3927-4CB1-B52C-22F27ECE8A90}" type="pres">
      <dgm:prSet presAssocID="{C3073517-844C-4906-84EB-1ED82C7ABB4B}" presName="composite" presStyleCnt="0"/>
      <dgm:spPr/>
    </dgm:pt>
    <dgm:pt modelId="{24520681-EF09-4BFA-9BEC-6B15DAE3F6E9}" type="pres">
      <dgm:prSet presAssocID="{C3073517-844C-4906-84EB-1ED82C7ABB4B}"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4F027F84-F8A3-41C8-BF2E-867D084DC4C7}" type="pres">
      <dgm:prSet presAssocID="{C3073517-844C-4906-84EB-1ED82C7ABB4B}" presName="txShp" presStyleLbl="node1" presStyleIdx="2" presStyleCnt="3">
        <dgm:presLayoutVars>
          <dgm:bulletEnabled val="1"/>
        </dgm:presLayoutVars>
      </dgm:prSet>
      <dgm:spPr/>
    </dgm:pt>
  </dgm:ptLst>
  <dgm:cxnLst>
    <dgm:cxn modelId="{0A32D201-7F73-4A39-BF09-5E87C582A12E}" type="presOf" srcId="{C3073517-844C-4906-84EB-1ED82C7ABB4B}" destId="{4F027F84-F8A3-41C8-BF2E-867D084DC4C7}" srcOrd="0" destOrd="0" presId="urn:microsoft.com/office/officeart/2005/8/layout/vList3"/>
    <dgm:cxn modelId="{245DD540-C1ED-441C-B5E0-99248A09A265}" type="presOf" srcId="{29F715D7-E3F7-4ABB-B052-5F369403E2D2}" destId="{15D30F56-E196-42E6-896A-3F7D8ABE72DA}" srcOrd="0" destOrd="0" presId="urn:microsoft.com/office/officeart/2005/8/layout/vList3"/>
    <dgm:cxn modelId="{DC8F818A-F4E6-4B1D-9686-17A1279C6BFB}" srcId="{29F715D7-E3F7-4ABB-B052-5F369403E2D2}" destId="{1DF970B7-DFB3-4EF1-8714-DFE3C0DDBAAC}" srcOrd="1" destOrd="0" parTransId="{7E7A3D8F-9E21-48A2-80C8-C12374617877}" sibTransId="{564E7839-F3DD-4B86-9E51-E439D2617191}"/>
    <dgm:cxn modelId="{6D026A9D-2819-4761-8116-04EEA34F5267}" srcId="{29F715D7-E3F7-4ABB-B052-5F369403E2D2}" destId="{9E0DDF5C-8D71-48D6-9B68-A9795B1F9261}" srcOrd="0" destOrd="0" parTransId="{DAD909E3-1284-4F55-A5C3-2A560D7CEEA5}" sibTransId="{0AB1C472-27F7-4C6F-B02F-484C45B15FAE}"/>
    <dgm:cxn modelId="{EFCC1AB4-19E0-4AF4-B91C-8F58D26BFB18}" type="presOf" srcId="{1DF970B7-DFB3-4EF1-8714-DFE3C0DDBAAC}" destId="{34B4A4D5-38CA-4134-83D4-B4B7BE3EADC7}" srcOrd="0" destOrd="0" presId="urn:microsoft.com/office/officeart/2005/8/layout/vList3"/>
    <dgm:cxn modelId="{0E60C8CC-EF16-4DC2-B060-8AF124760F42}" srcId="{29F715D7-E3F7-4ABB-B052-5F369403E2D2}" destId="{C3073517-844C-4906-84EB-1ED82C7ABB4B}" srcOrd="2" destOrd="0" parTransId="{B051A10A-AB78-45C9-BF13-49B8F3AA2A07}" sibTransId="{EB190CCA-7102-414D-A2EE-AFFD7664FC0A}"/>
    <dgm:cxn modelId="{FD5622E2-1E1F-4846-BC77-9C44D548E24E}" type="presOf" srcId="{9E0DDF5C-8D71-48D6-9B68-A9795B1F9261}" destId="{1A506140-95BB-451E-B32B-60D797FA6423}" srcOrd="0" destOrd="0" presId="urn:microsoft.com/office/officeart/2005/8/layout/vList3"/>
    <dgm:cxn modelId="{DEC39DA0-389B-420C-9158-07020D2B64AA}" type="presParOf" srcId="{15D30F56-E196-42E6-896A-3F7D8ABE72DA}" destId="{BAAFE7E3-0D65-48CC-89B8-297172525C17}" srcOrd="0" destOrd="0" presId="urn:microsoft.com/office/officeart/2005/8/layout/vList3"/>
    <dgm:cxn modelId="{3CB3D198-D68A-495A-9293-1B8F8D36B487}" type="presParOf" srcId="{BAAFE7E3-0D65-48CC-89B8-297172525C17}" destId="{0E726E2F-64B2-463E-80F0-C56879BAA2FB}" srcOrd="0" destOrd="0" presId="urn:microsoft.com/office/officeart/2005/8/layout/vList3"/>
    <dgm:cxn modelId="{5EC7789B-B5DE-4E57-9395-E78BA52BC6D8}" type="presParOf" srcId="{BAAFE7E3-0D65-48CC-89B8-297172525C17}" destId="{1A506140-95BB-451E-B32B-60D797FA6423}" srcOrd="1" destOrd="0" presId="urn:microsoft.com/office/officeart/2005/8/layout/vList3"/>
    <dgm:cxn modelId="{2C96C17E-90C3-4304-AE2C-20D6B2A82B20}" type="presParOf" srcId="{15D30F56-E196-42E6-896A-3F7D8ABE72DA}" destId="{75232297-544F-493C-B171-3C440CF96B59}" srcOrd="1" destOrd="0" presId="urn:microsoft.com/office/officeart/2005/8/layout/vList3"/>
    <dgm:cxn modelId="{F377FD6D-8D8A-4FE8-828A-AF42F58C7E40}" type="presParOf" srcId="{15D30F56-E196-42E6-896A-3F7D8ABE72DA}" destId="{C53FE465-135E-46E9-95EA-2AB5207F89F0}" srcOrd="2" destOrd="0" presId="urn:microsoft.com/office/officeart/2005/8/layout/vList3"/>
    <dgm:cxn modelId="{72FD2D7D-27E9-4212-8DC1-E8B172F07B77}" type="presParOf" srcId="{C53FE465-135E-46E9-95EA-2AB5207F89F0}" destId="{058054E3-4BAB-416E-BC8C-2DAD65045AA9}" srcOrd="0" destOrd="0" presId="urn:microsoft.com/office/officeart/2005/8/layout/vList3"/>
    <dgm:cxn modelId="{8105B691-1BDF-4864-BA37-B71F414C672A}" type="presParOf" srcId="{C53FE465-135E-46E9-95EA-2AB5207F89F0}" destId="{34B4A4D5-38CA-4134-83D4-B4B7BE3EADC7}" srcOrd="1" destOrd="0" presId="urn:microsoft.com/office/officeart/2005/8/layout/vList3"/>
    <dgm:cxn modelId="{BA6D50BE-A753-4C3C-AB55-E6C45F1CC022}" type="presParOf" srcId="{15D30F56-E196-42E6-896A-3F7D8ABE72DA}" destId="{A7B76984-BE56-42DD-BE73-06094AB987F1}" srcOrd="3" destOrd="0" presId="urn:microsoft.com/office/officeart/2005/8/layout/vList3"/>
    <dgm:cxn modelId="{5D0DAB78-5F8F-4C23-8008-F4F086C39E62}" type="presParOf" srcId="{15D30F56-E196-42E6-896A-3F7D8ABE72DA}" destId="{3541DF18-3927-4CB1-B52C-22F27ECE8A90}" srcOrd="4" destOrd="0" presId="urn:microsoft.com/office/officeart/2005/8/layout/vList3"/>
    <dgm:cxn modelId="{DBE80D33-6F49-4F26-8A05-BE3CDB3BDDB0}" type="presParOf" srcId="{3541DF18-3927-4CB1-B52C-22F27ECE8A90}" destId="{24520681-EF09-4BFA-9BEC-6B15DAE3F6E9}" srcOrd="0" destOrd="0" presId="urn:microsoft.com/office/officeart/2005/8/layout/vList3"/>
    <dgm:cxn modelId="{694D1898-4737-4712-9F74-B4D8F8FEB831}" type="presParOf" srcId="{3541DF18-3927-4CB1-B52C-22F27ECE8A90}" destId="{4F027F84-F8A3-41C8-BF2E-867D084DC4C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C0A2C9-AC47-4F48-BB08-DB5C23501AC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3A063079-A4A8-4DB9-9A68-D25A5EEEF34C}">
      <dgm:prSet/>
      <dgm:spPr>
        <a:solidFill>
          <a:srgbClr val="F9F1D0"/>
        </a:solidFill>
      </dgm:spPr>
      <dgm:t>
        <a:bodyPr/>
        <a:lstStyle/>
        <a:p>
          <a:r>
            <a:rPr lang="en-US" dirty="0" err="1">
              <a:solidFill>
                <a:sysClr val="windowText" lastClr="000000"/>
              </a:solidFill>
            </a:rPr>
            <a:t>Github</a:t>
          </a:r>
          <a:r>
            <a:rPr lang="en-US" dirty="0">
              <a:solidFill>
                <a:sysClr val="windowText" lastClr="000000"/>
              </a:solidFill>
            </a:rPr>
            <a:t> actions</a:t>
          </a:r>
          <a:endParaRPr lang="fr-FR" dirty="0">
            <a:solidFill>
              <a:sysClr val="windowText" lastClr="000000"/>
            </a:solidFill>
          </a:endParaRPr>
        </a:p>
      </dgm:t>
    </dgm:pt>
    <dgm:pt modelId="{17AE3874-F81A-4E07-979C-350E8BFF8BBA}" type="parTrans" cxnId="{7F7E98A5-95CB-4808-91FC-9936F472E957}">
      <dgm:prSet/>
      <dgm:spPr/>
      <dgm:t>
        <a:bodyPr/>
        <a:lstStyle/>
        <a:p>
          <a:endParaRPr lang="fr-FR">
            <a:solidFill>
              <a:sysClr val="windowText" lastClr="000000"/>
            </a:solidFill>
          </a:endParaRPr>
        </a:p>
      </dgm:t>
    </dgm:pt>
    <dgm:pt modelId="{47587C5E-3442-47B8-AB9A-BD5D576DA125}" type="sibTrans" cxnId="{7F7E98A5-95CB-4808-91FC-9936F472E957}">
      <dgm:prSet/>
      <dgm:spPr>
        <a:solidFill>
          <a:srgbClr val="C79125"/>
        </a:solidFill>
        <a:ln>
          <a:solidFill>
            <a:srgbClr val="C79125"/>
          </a:solidFill>
        </a:ln>
      </dgm:spPr>
      <dgm:t>
        <a:bodyPr/>
        <a:lstStyle/>
        <a:p>
          <a:endParaRPr lang="fr-FR">
            <a:solidFill>
              <a:sysClr val="windowText" lastClr="000000"/>
            </a:solidFill>
          </a:endParaRPr>
        </a:p>
      </dgm:t>
    </dgm:pt>
    <dgm:pt modelId="{A7859750-FADF-4EDF-BA08-CEE58BDF6EB3}">
      <dgm:prSet/>
      <dgm:spPr>
        <a:solidFill>
          <a:srgbClr val="F9F1D0"/>
        </a:solidFill>
      </dgm:spPr>
      <dgm:t>
        <a:bodyPr/>
        <a:lstStyle/>
        <a:p>
          <a:r>
            <a:rPr lang="en-US">
              <a:solidFill>
                <a:sysClr val="windowText" lastClr="000000"/>
              </a:solidFill>
            </a:rPr>
            <a:t>Google tests</a:t>
          </a:r>
          <a:endParaRPr lang="fr-FR">
            <a:solidFill>
              <a:sysClr val="windowText" lastClr="000000"/>
            </a:solidFill>
          </a:endParaRPr>
        </a:p>
      </dgm:t>
    </dgm:pt>
    <dgm:pt modelId="{39345327-B0EB-4BB8-BD68-E9862FB1C82A}" type="parTrans" cxnId="{801AD0F9-7884-45E6-A60D-FED7027F6F7A}">
      <dgm:prSet/>
      <dgm:spPr/>
      <dgm:t>
        <a:bodyPr/>
        <a:lstStyle/>
        <a:p>
          <a:endParaRPr lang="fr-FR">
            <a:solidFill>
              <a:sysClr val="windowText" lastClr="000000"/>
            </a:solidFill>
          </a:endParaRPr>
        </a:p>
      </dgm:t>
    </dgm:pt>
    <dgm:pt modelId="{D4A60887-D428-4471-8070-5341270CD563}" type="sibTrans" cxnId="{801AD0F9-7884-45E6-A60D-FED7027F6F7A}">
      <dgm:prSet/>
      <dgm:spPr/>
      <dgm:t>
        <a:bodyPr/>
        <a:lstStyle/>
        <a:p>
          <a:endParaRPr lang="fr-FR">
            <a:solidFill>
              <a:sysClr val="windowText" lastClr="000000"/>
            </a:solidFill>
          </a:endParaRPr>
        </a:p>
      </dgm:t>
    </dgm:pt>
    <dgm:pt modelId="{3E4A8E12-827E-438F-9362-EA0F8E035ECB}">
      <dgm:prSet/>
      <dgm:spPr>
        <a:solidFill>
          <a:srgbClr val="F9F1D0"/>
        </a:solidFill>
      </dgm:spPr>
      <dgm:t>
        <a:bodyPr/>
        <a:lstStyle/>
        <a:p>
          <a:r>
            <a:rPr lang="en-US">
              <a:solidFill>
                <a:sysClr val="windowText" lastClr="000000"/>
              </a:solidFill>
            </a:rPr>
            <a:t>Unit testing</a:t>
          </a:r>
          <a:endParaRPr lang="fr-FR">
            <a:solidFill>
              <a:sysClr val="windowText" lastClr="000000"/>
            </a:solidFill>
          </a:endParaRPr>
        </a:p>
      </dgm:t>
    </dgm:pt>
    <dgm:pt modelId="{13939BF9-6EDC-48ED-A16A-22B716F2E3B7}" type="parTrans" cxnId="{AC0A0677-8288-4B9F-8084-D0C9D9F40D47}">
      <dgm:prSet/>
      <dgm:spPr/>
      <dgm:t>
        <a:bodyPr/>
        <a:lstStyle/>
        <a:p>
          <a:endParaRPr lang="fr-FR">
            <a:solidFill>
              <a:sysClr val="windowText" lastClr="000000"/>
            </a:solidFill>
          </a:endParaRPr>
        </a:p>
      </dgm:t>
    </dgm:pt>
    <dgm:pt modelId="{98901FC8-42C0-4AD3-B47B-414B44D92A5A}" type="sibTrans" cxnId="{AC0A0677-8288-4B9F-8084-D0C9D9F40D47}">
      <dgm:prSet/>
      <dgm:spPr/>
      <dgm:t>
        <a:bodyPr/>
        <a:lstStyle/>
        <a:p>
          <a:endParaRPr lang="fr-FR">
            <a:solidFill>
              <a:sysClr val="windowText" lastClr="000000"/>
            </a:solidFill>
          </a:endParaRPr>
        </a:p>
      </dgm:t>
    </dgm:pt>
    <dgm:pt modelId="{8EAB03AA-4764-4E25-A82E-CE53697C461B}">
      <dgm:prSet/>
      <dgm:spPr>
        <a:solidFill>
          <a:srgbClr val="F9F1D0"/>
        </a:solidFill>
      </dgm:spPr>
      <dgm:t>
        <a:bodyPr/>
        <a:lstStyle/>
        <a:p>
          <a:r>
            <a:rPr lang="en-US">
              <a:solidFill>
                <a:sysClr val="windowText" lastClr="000000"/>
              </a:solidFill>
            </a:rPr>
            <a:t>Qt tests</a:t>
          </a:r>
          <a:endParaRPr lang="fr-FR">
            <a:solidFill>
              <a:sysClr val="windowText" lastClr="000000"/>
            </a:solidFill>
          </a:endParaRPr>
        </a:p>
      </dgm:t>
    </dgm:pt>
    <dgm:pt modelId="{C66ED95F-ECBA-4B23-BF55-C98F245731F4}" type="parTrans" cxnId="{EB4C2B91-E27C-454C-9303-F22001B6A1E6}">
      <dgm:prSet/>
      <dgm:spPr/>
      <dgm:t>
        <a:bodyPr/>
        <a:lstStyle/>
        <a:p>
          <a:endParaRPr lang="fr-FR">
            <a:solidFill>
              <a:sysClr val="windowText" lastClr="000000"/>
            </a:solidFill>
          </a:endParaRPr>
        </a:p>
      </dgm:t>
    </dgm:pt>
    <dgm:pt modelId="{61901AA3-F3DC-4278-ABE1-A58F75511994}" type="sibTrans" cxnId="{EB4C2B91-E27C-454C-9303-F22001B6A1E6}">
      <dgm:prSet/>
      <dgm:spPr/>
      <dgm:t>
        <a:bodyPr/>
        <a:lstStyle/>
        <a:p>
          <a:endParaRPr lang="fr-FR">
            <a:solidFill>
              <a:sysClr val="windowText" lastClr="000000"/>
            </a:solidFill>
          </a:endParaRPr>
        </a:p>
      </dgm:t>
    </dgm:pt>
    <dgm:pt modelId="{BCFDEC85-FA15-4FA7-96DF-32FF1C02161A}" type="pres">
      <dgm:prSet presAssocID="{A3C0A2C9-AC47-4F48-BB08-DB5C23501AC2}" presName="Name0" presStyleCnt="0">
        <dgm:presLayoutVars>
          <dgm:chMax val="7"/>
          <dgm:chPref val="7"/>
          <dgm:dir/>
        </dgm:presLayoutVars>
      </dgm:prSet>
      <dgm:spPr/>
    </dgm:pt>
    <dgm:pt modelId="{15C4DABA-2531-4A8F-ABDB-9D887B0E7927}" type="pres">
      <dgm:prSet presAssocID="{A3C0A2C9-AC47-4F48-BB08-DB5C23501AC2}" presName="Name1" presStyleCnt="0"/>
      <dgm:spPr/>
    </dgm:pt>
    <dgm:pt modelId="{5777FB9E-465C-44BE-88BD-81321C9309FC}" type="pres">
      <dgm:prSet presAssocID="{A3C0A2C9-AC47-4F48-BB08-DB5C23501AC2}" presName="cycle" presStyleCnt="0"/>
      <dgm:spPr/>
    </dgm:pt>
    <dgm:pt modelId="{D0DE0BB2-7DA7-4773-BBA4-E3DE22C0288C}" type="pres">
      <dgm:prSet presAssocID="{A3C0A2C9-AC47-4F48-BB08-DB5C23501AC2}" presName="srcNode" presStyleLbl="node1" presStyleIdx="0" presStyleCnt="4"/>
      <dgm:spPr/>
    </dgm:pt>
    <dgm:pt modelId="{CC6BCFE1-EA4B-4F2F-8FD3-9AC0629261F6}" type="pres">
      <dgm:prSet presAssocID="{A3C0A2C9-AC47-4F48-BB08-DB5C23501AC2}" presName="conn" presStyleLbl="parChTrans1D2" presStyleIdx="0" presStyleCnt="1"/>
      <dgm:spPr/>
    </dgm:pt>
    <dgm:pt modelId="{5D83BF03-662F-4113-AC7A-4FA6445E36DE}" type="pres">
      <dgm:prSet presAssocID="{A3C0A2C9-AC47-4F48-BB08-DB5C23501AC2}" presName="extraNode" presStyleLbl="node1" presStyleIdx="0" presStyleCnt="4"/>
      <dgm:spPr/>
    </dgm:pt>
    <dgm:pt modelId="{7C0703A6-0499-4DB6-A2A2-B10B08CE4FCB}" type="pres">
      <dgm:prSet presAssocID="{A3C0A2C9-AC47-4F48-BB08-DB5C23501AC2}" presName="dstNode" presStyleLbl="node1" presStyleIdx="0" presStyleCnt="4"/>
      <dgm:spPr/>
    </dgm:pt>
    <dgm:pt modelId="{C726B55E-6AC8-4D08-8740-CD2C1ED4F541}" type="pres">
      <dgm:prSet presAssocID="{3A063079-A4A8-4DB9-9A68-D25A5EEEF34C}" presName="text_1" presStyleLbl="node1" presStyleIdx="0" presStyleCnt="4">
        <dgm:presLayoutVars>
          <dgm:bulletEnabled val="1"/>
        </dgm:presLayoutVars>
      </dgm:prSet>
      <dgm:spPr/>
    </dgm:pt>
    <dgm:pt modelId="{77CEFE58-105A-4AFE-9FAA-32FF73DC25BD}" type="pres">
      <dgm:prSet presAssocID="{3A063079-A4A8-4DB9-9A68-D25A5EEEF34C}" presName="accent_1" presStyleCnt="0"/>
      <dgm:spPr/>
    </dgm:pt>
    <dgm:pt modelId="{20D6E4E1-2C1F-4585-8CB8-D8F2508958DA}" type="pres">
      <dgm:prSet presAssocID="{3A063079-A4A8-4DB9-9A68-D25A5EEEF34C}" presName="accentRepeatNode" presStyleLbl="solidFgAcc1" presStyleIdx="0" presStyleCnt="4"/>
      <dgm:spPr>
        <a:prstGeom prst="ellipse">
          <a:avLst/>
        </a:prstGeom>
        <a:ln>
          <a:solidFill>
            <a:schemeClr val="tx1"/>
          </a:solidFill>
        </a:ln>
      </dgm:spPr>
    </dgm:pt>
    <dgm:pt modelId="{3801EEC7-5589-4A28-9445-1BED1785E0A1}" type="pres">
      <dgm:prSet presAssocID="{A7859750-FADF-4EDF-BA08-CEE58BDF6EB3}" presName="text_2" presStyleLbl="node1" presStyleIdx="1" presStyleCnt="4">
        <dgm:presLayoutVars>
          <dgm:bulletEnabled val="1"/>
        </dgm:presLayoutVars>
      </dgm:prSet>
      <dgm:spPr/>
    </dgm:pt>
    <dgm:pt modelId="{A3CB6EEB-B471-4B35-BC35-6DB45CFE2D26}" type="pres">
      <dgm:prSet presAssocID="{A7859750-FADF-4EDF-BA08-CEE58BDF6EB3}" presName="accent_2" presStyleCnt="0"/>
      <dgm:spPr/>
    </dgm:pt>
    <dgm:pt modelId="{ED8BFDDF-BF28-4EF7-A968-556315FD3BF6}" type="pres">
      <dgm:prSet presAssocID="{A7859750-FADF-4EDF-BA08-CEE58BDF6EB3}" presName="accentRepeatNode" presStyleLbl="solidFgAcc1" presStyleIdx="1" presStyleCnt="4"/>
      <dgm:spPr>
        <a:ln>
          <a:solidFill>
            <a:schemeClr val="tx1"/>
          </a:solidFill>
        </a:ln>
      </dgm:spPr>
    </dgm:pt>
    <dgm:pt modelId="{5095AC16-87F6-41C0-BEA7-CB629D97BC61}" type="pres">
      <dgm:prSet presAssocID="{3E4A8E12-827E-438F-9362-EA0F8E035ECB}" presName="text_3" presStyleLbl="node1" presStyleIdx="2" presStyleCnt="4">
        <dgm:presLayoutVars>
          <dgm:bulletEnabled val="1"/>
        </dgm:presLayoutVars>
      </dgm:prSet>
      <dgm:spPr/>
    </dgm:pt>
    <dgm:pt modelId="{C4D4113A-5C15-4895-AB26-CE61664C4B09}" type="pres">
      <dgm:prSet presAssocID="{3E4A8E12-827E-438F-9362-EA0F8E035ECB}" presName="accent_3" presStyleCnt="0"/>
      <dgm:spPr/>
    </dgm:pt>
    <dgm:pt modelId="{AE5CDA1C-067C-485F-B31D-893BEF555D2F}" type="pres">
      <dgm:prSet presAssocID="{3E4A8E12-827E-438F-9362-EA0F8E035ECB}" presName="accentRepeatNode" presStyleLbl="solidFgAcc1" presStyleIdx="2" presStyleCnt="4"/>
      <dgm:spPr>
        <a:ln>
          <a:solidFill>
            <a:schemeClr val="tx1"/>
          </a:solidFill>
        </a:ln>
      </dgm:spPr>
    </dgm:pt>
    <dgm:pt modelId="{6E85ECF9-750A-4EE7-B253-3FB1FDBCEA6B}" type="pres">
      <dgm:prSet presAssocID="{8EAB03AA-4764-4E25-A82E-CE53697C461B}" presName="text_4" presStyleLbl="node1" presStyleIdx="3" presStyleCnt="4">
        <dgm:presLayoutVars>
          <dgm:bulletEnabled val="1"/>
        </dgm:presLayoutVars>
      </dgm:prSet>
      <dgm:spPr/>
    </dgm:pt>
    <dgm:pt modelId="{F45C5C75-CDD0-480C-BA52-E1EC798A42AE}" type="pres">
      <dgm:prSet presAssocID="{8EAB03AA-4764-4E25-A82E-CE53697C461B}" presName="accent_4" presStyleCnt="0"/>
      <dgm:spPr/>
    </dgm:pt>
    <dgm:pt modelId="{13603F77-484F-4658-8B8E-47E86A16CA6F}" type="pres">
      <dgm:prSet presAssocID="{8EAB03AA-4764-4E25-A82E-CE53697C461B}" presName="accentRepeatNode" presStyleLbl="solidFgAcc1" presStyleIdx="3" presStyleCnt="4"/>
      <dgm:spPr>
        <a:ln>
          <a:solidFill>
            <a:schemeClr val="tx1"/>
          </a:solidFill>
        </a:ln>
      </dgm:spPr>
    </dgm:pt>
  </dgm:ptLst>
  <dgm:cxnLst>
    <dgm:cxn modelId="{96E64414-2769-4C6C-A7A0-9F6D9E9070E1}" type="presOf" srcId="{47587C5E-3442-47B8-AB9A-BD5D576DA125}" destId="{CC6BCFE1-EA4B-4F2F-8FD3-9AC0629261F6}" srcOrd="0" destOrd="0" presId="urn:microsoft.com/office/officeart/2008/layout/VerticalCurvedList"/>
    <dgm:cxn modelId="{AC0A0677-8288-4B9F-8084-D0C9D9F40D47}" srcId="{A3C0A2C9-AC47-4F48-BB08-DB5C23501AC2}" destId="{3E4A8E12-827E-438F-9362-EA0F8E035ECB}" srcOrd="2" destOrd="0" parTransId="{13939BF9-6EDC-48ED-A16A-22B716F2E3B7}" sibTransId="{98901FC8-42C0-4AD3-B47B-414B44D92A5A}"/>
    <dgm:cxn modelId="{334F028B-BC65-4765-B52F-5CD468C56306}" type="presOf" srcId="{8EAB03AA-4764-4E25-A82E-CE53697C461B}" destId="{6E85ECF9-750A-4EE7-B253-3FB1FDBCEA6B}" srcOrd="0" destOrd="0" presId="urn:microsoft.com/office/officeart/2008/layout/VerticalCurvedList"/>
    <dgm:cxn modelId="{33EAA590-7CE1-48A8-A5FD-C95DD7A5931E}" type="presOf" srcId="{A3C0A2C9-AC47-4F48-BB08-DB5C23501AC2}" destId="{BCFDEC85-FA15-4FA7-96DF-32FF1C02161A}" srcOrd="0" destOrd="0" presId="urn:microsoft.com/office/officeart/2008/layout/VerticalCurvedList"/>
    <dgm:cxn modelId="{EB4C2B91-E27C-454C-9303-F22001B6A1E6}" srcId="{A3C0A2C9-AC47-4F48-BB08-DB5C23501AC2}" destId="{8EAB03AA-4764-4E25-A82E-CE53697C461B}" srcOrd="3" destOrd="0" parTransId="{C66ED95F-ECBA-4B23-BF55-C98F245731F4}" sibTransId="{61901AA3-F3DC-4278-ABE1-A58F75511994}"/>
    <dgm:cxn modelId="{6963349A-0855-489C-94E8-173C82F18CEF}" type="presOf" srcId="{3A063079-A4A8-4DB9-9A68-D25A5EEEF34C}" destId="{C726B55E-6AC8-4D08-8740-CD2C1ED4F541}" srcOrd="0" destOrd="0" presId="urn:microsoft.com/office/officeart/2008/layout/VerticalCurvedList"/>
    <dgm:cxn modelId="{7F7E98A5-95CB-4808-91FC-9936F472E957}" srcId="{A3C0A2C9-AC47-4F48-BB08-DB5C23501AC2}" destId="{3A063079-A4A8-4DB9-9A68-D25A5EEEF34C}" srcOrd="0" destOrd="0" parTransId="{17AE3874-F81A-4E07-979C-350E8BFF8BBA}" sibTransId="{47587C5E-3442-47B8-AB9A-BD5D576DA125}"/>
    <dgm:cxn modelId="{E071C4CB-32CB-4FB6-9B96-58204DD61E31}" type="presOf" srcId="{3E4A8E12-827E-438F-9362-EA0F8E035ECB}" destId="{5095AC16-87F6-41C0-BEA7-CB629D97BC61}" srcOrd="0" destOrd="0" presId="urn:microsoft.com/office/officeart/2008/layout/VerticalCurvedList"/>
    <dgm:cxn modelId="{612490E3-3BA3-42F5-B479-FD7A9D33C745}" type="presOf" srcId="{A7859750-FADF-4EDF-BA08-CEE58BDF6EB3}" destId="{3801EEC7-5589-4A28-9445-1BED1785E0A1}" srcOrd="0" destOrd="0" presId="urn:microsoft.com/office/officeart/2008/layout/VerticalCurvedList"/>
    <dgm:cxn modelId="{801AD0F9-7884-45E6-A60D-FED7027F6F7A}" srcId="{A3C0A2C9-AC47-4F48-BB08-DB5C23501AC2}" destId="{A7859750-FADF-4EDF-BA08-CEE58BDF6EB3}" srcOrd="1" destOrd="0" parTransId="{39345327-B0EB-4BB8-BD68-E9862FB1C82A}" sibTransId="{D4A60887-D428-4471-8070-5341270CD563}"/>
    <dgm:cxn modelId="{DD9D9A27-7024-4F05-949F-E745D9200C2A}" type="presParOf" srcId="{BCFDEC85-FA15-4FA7-96DF-32FF1C02161A}" destId="{15C4DABA-2531-4A8F-ABDB-9D887B0E7927}" srcOrd="0" destOrd="0" presId="urn:microsoft.com/office/officeart/2008/layout/VerticalCurvedList"/>
    <dgm:cxn modelId="{CA5E7C16-1072-4A67-8F45-4964F0B4A5A2}" type="presParOf" srcId="{15C4DABA-2531-4A8F-ABDB-9D887B0E7927}" destId="{5777FB9E-465C-44BE-88BD-81321C9309FC}" srcOrd="0" destOrd="0" presId="urn:microsoft.com/office/officeart/2008/layout/VerticalCurvedList"/>
    <dgm:cxn modelId="{A6AC988D-C22A-4713-B930-14D3ED1A5CDC}" type="presParOf" srcId="{5777FB9E-465C-44BE-88BD-81321C9309FC}" destId="{D0DE0BB2-7DA7-4773-BBA4-E3DE22C0288C}" srcOrd="0" destOrd="0" presId="urn:microsoft.com/office/officeart/2008/layout/VerticalCurvedList"/>
    <dgm:cxn modelId="{FB1E95C3-D482-41DE-9B0E-6570BBCF880D}" type="presParOf" srcId="{5777FB9E-465C-44BE-88BD-81321C9309FC}" destId="{CC6BCFE1-EA4B-4F2F-8FD3-9AC0629261F6}" srcOrd="1" destOrd="0" presId="urn:microsoft.com/office/officeart/2008/layout/VerticalCurvedList"/>
    <dgm:cxn modelId="{E942CD53-617B-4B0B-93D5-10676771523B}" type="presParOf" srcId="{5777FB9E-465C-44BE-88BD-81321C9309FC}" destId="{5D83BF03-662F-4113-AC7A-4FA6445E36DE}" srcOrd="2" destOrd="0" presId="urn:microsoft.com/office/officeart/2008/layout/VerticalCurvedList"/>
    <dgm:cxn modelId="{5A65CED6-CC7E-48A4-9281-45ADA398FBAD}" type="presParOf" srcId="{5777FB9E-465C-44BE-88BD-81321C9309FC}" destId="{7C0703A6-0499-4DB6-A2A2-B10B08CE4FCB}" srcOrd="3" destOrd="0" presId="urn:microsoft.com/office/officeart/2008/layout/VerticalCurvedList"/>
    <dgm:cxn modelId="{BD991A1B-1890-476D-8BAC-B42B81AAA709}" type="presParOf" srcId="{15C4DABA-2531-4A8F-ABDB-9D887B0E7927}" destId="{C726B55E-6AC8-4D08-8740-CD2C1ED4F541}" srcOrd="1" destOrd="0" presId="urn:microsoft.com/office/officeart/2008/layout/VerticalCurvedList"/>
    <dgm:cxn modelId="{934AA7FF-96BA-4D56-A4A7-177E0160788F}" type="presParOf" srcId="{15C4DABA-2531-4A8F-ABDB-9D887B0E7927}" destId="{77CEFE58-105A-4AFE-9FAA-32FF73DC25BD}" srcOrd="2" destOrd="0" presId="urn:microsoft.com/office/officeart/2008/layout/VerticalCurvedList"/>
    <dgm:cxn modelId="{64769D4E-3337-4C36-97C9-8D0940308886}" type="presParOf" srcId="{77CEFE58-105A-4AFE-9FAA-32FF73DC25BD}" destId="{20D6E4E1-2C1F-4585-8CB8-D8F2508958DA}" srcOrd="0" destOrd="0" presId="urn:microsoft.com/office/officeart/2008/layout/VerticalCurvedList"/>
    <dgm:cxn modelId="{B8EBC6EC-1659-484C-AB69-769439586AA2}" type="presParOf" srcId="{15C4DABA-2531-4A8F-ABDB-9D887B0E7927}" destId="{3801EEC7-5589-4A28-9445-1BED1785E0A1}" srcOrd="3" destOrd="0" presId="urn:microsoft.com/office/officeart/2008/layout/VerticalCurvedList"/>
    <dgm:cxn modelId="{05D8FF14-DC7E-414A-A8F5-6384D5DF35C4}" type="presParOf" srcId="{15C4DABA-2531-4A8F-ABDB-9D887B0E7927}" destId="{A3CB6EEB-B471-4B35-BC35-6DB45CFE2D26}" srcOrd="4" destOrd="0" presId="urn:microsoft.com/office/officeart/2008/layout/VerticalCurvedList"/>
    <dgm:cxn modelId="{10651FE0-D778-4231-BD3B-79CA7C3EA0EC}" type="presParOf" srcId="{A3CB6EEB-B471-4B35-BC35-6DB45CFE2D26}" destId="{ED8BFDDF-BF28-4EF7-A968-556315FD3BF6}" srcOrd="0" destOrd="0" presId="urn:microsoft.com/office/officeart/2008/layout/VerticalCurvedList"/>
    <dgm:cxn modelId="{EFBCF22B-82FC-4E4B-A31E-06A3065E1CA5}" type="presParOf" srcId="{15C4DABA-2531-4A8F-ABDB-9D887B0E7927}" destId="{5095AC16-87F6-41C0-BEA7-CB629D97BC61}" srcOrd="5" destOrd="0" presId="urn:microsoft.com/office/officeart/2008/layout/VerticalCurvedList"/>
    <dgm:cxn modelId="{E57E75D9-0A0C-4B86-879C-5C17A5A14EF0}" type="presParOf" srcId="{15C4DABA-2531-4A8F-ABDB-9D887B0E7927}" destId="{C4D4113A-5C15-4895-AB26-CE61664C4B09}" srcOrd="6" destOrd="0" presId="urn:microsoft.com/office/officeart/2008/layout/VerticalCurvedList"/>
    <dgm:cxn modelId="{3A33EABB-294E-4EAD-8F02-86D4076B7E10}" type="presParOf" srcId="{C4D4113A-5C15-4895-AB26-CE61664C4B09}" destId="{AE5CDA1C-067C-485F-B31D-893BEF555D2F}" srcOrd="0" destOrd="0" presId="urn:microsoft.com/office/officeart/2008/layout/VerticalCurvedList"/>
    <dgm:cxn modelId="{6B9C94E5-2753-4D56-BB92-F9D55978F2EF}" type="presParOf" srcId="{15C4DABA-2531-4A8F-ABDB-9D887B0E7927}" destId="{6E85ECF9-750A-4EE7-B253-3FB1FDBCEA6B}" srcOrd="7" destOrd="0" presId="urn:microsoft.com/office/officeart/2008/layout/VerticalCurvedList"/>
    <dgm:cxn modelId="{EC3F994A-188F-4A5D-A7D4-F3168BA7EBA4}" type="presParOf" srcId="{15C4DABA-2531-4A8F-ABDB-9D887B0E7927}" destId="{F45C5C75-CDD0-480C-BA52-E1EC798A42AE}" srcOrd="8" destOrd="0" presId="urn:microsoft.com/office/officeart/2008/layout/VerticalCurvedList"/>
    <dgm:cxn modelId="{7BE86911-2E5D-488E-9A6A-7C4672942A49}" type="presParOf" srcId="{F45C5C75-CDD0-480C-BA52-E1EC798A42AE}" destId="{13603F77-484F-4658-8B8E-47E86A16CA6F}"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4F1F0E-4880-4C61-BCD9-0316FC3AE941}" type="doc">
      <dgm:prSet loTypeId="urn:microsoft.com/office/officeart/2018/5/layout/IconLeaf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6F176A-075C-4B71-8035-14CA0124D102}">
      <dgm:prSet custT="1"/>
      <dgm:spPr/>
      <dgm:t>
        <a:bodyPr anchor="ctr"/>
        <a:lstStyle/>
        <a:p>
          <a:pPr>
            <a:defRPr cap="all"/>
          </a:pPr>
          <a:r>
            <a:rPr lang="fr-FR" sz="2400" b="0" i="0" cap="none" baseline="0" dirty="0">
              <a:solidFill>
                <a:schemeClr val="tx1"/>
              </a:solidFill>
            </a:rPr>
            <a:t>Install </a:t>
          </a:r>
          <a:r>
            <a:rPr lang="fr-FR" sz="2400" b="0" i="0" cap="none" baseline="0" dirty="0" err="1">
              <a:solidFill>
                <a:schemeClr val="tx1"/>
              </a:solidFill>
            </a:rPr>
            <a:t>dependencies</a:t>
          </a:r>
          <a:endParaRPr lang="en-US" sz="2400" cap="none" dirty="0">
            <a:solidFill>
              <a:schemeClr val="tx1"/>
            </a:solidFill>
          </a:endParaRPr>
        </a:p>
      </dgm:t>
    </dgm:pt>
    <dgm:pt modelId="{5315A0A4-4EDD-4B3D-8E1A-AB185D0CEAF2}" type="parTrans" cxnId="{260D849C-3892-4889-B132-4F84A14F479D}">
      <dgm:prSet/>
      <dgm:spPr/>
      <dgm:t>
        <a:bodyPr/>
        <a:lstStyle/>
        <a:p>
          <a:endParaRPr lang="en-US"/>
        </a:p>
      </dgm:t>
    </dgm:pt>
    <dgm:pt modelId="{94E4252E-9146-4212-9433-CB750DB53DDB}" type="sibTrans" cxnId="{260D849C-3892-4889-B132-4F84A14F479D}">
      <dgm:prSet/>
      <dgm:spPr/>
      <dgm:t>
        <a:bodyPr/>
        <a:lstStyle/>
        <a:p>
          <a:endParaRPr lang="en-US"/>
        </a:p>
      </dgm:t>
    </dgm:pt>
    <dgm:pt modelId="{2FA02BB6-871C-40E0-94A2-0A33449F0897}">
      <dgm:prSet custT="1"/>
      <dgm:spPr/>
      <dgm:t>
        <a:bodyPr anchor="ctr"/>
        <a:lstStyle/>
        <a:p>
          <a:pPr>
            <a:defRPr cap="all"/>
          </a:pPr>
          <a:r>
            <a:rPr lang="fr-FR" sz="2400" b="0" i="0" cap="none" baseline="0" dirty="0">
              <a:solidFill>
                <a:schemeClr val="tx1"/>
              </a:solidFill>
            </a:rPr>
            <a:t>Initialise </a:t>
          </a:r>
          <a:r>
            <a:rPr lang="fr-FR" sz="2400" b="0" i="0" cap="none" baseline="0" dirty="0" err="1">
              <a:solidFill>
                <a:schemeClr val="tx1"/>
              </a:solidFill>
            </a:rPr>
            <a:t>databases</a:t>
          </a:r>
          <a:endParaRPr lang="en-US" sz="2400" cap="none" dirty="0">
            <a:solidFill>
              <a:schemeClr val="tx1"/>
            </a:solidFill>
          </a:endParaRPr>
        </a:p>
      </dgm:t>
    </dgm:pt>
    <dgm:pt modelId="{C4EB8DF6-00B9-4503-A189-79A94E7667D2}" type="parTrans" cxnId="{90681437-6665-4329-A3AD-80FB531614A6}">
      <dgm:prSet/>
      <dgm:spPr/>
      <dgm:t>
        <a:bodyPr/>
        <a:lstStyle/>
        <a:p>
          <a:endParaRPr lang="en-US"/>
        </a:p>
      </dgm:t>
    </dgm:pt>
    <dgm:pt modelId="{A20EA82C-5332-4CB4-9567-9DF537DE91A6}" type="sibTrans" cxnId="{90681437-6665-4329-A3AD-80FB531614A6}">
      <dgm:prSet/>
      <dgm:spPr/>
      <dgm:t>
        <a:bodyPr/>
        <a:lstStyle/>
        <a:p>
          <a:endParaRPr lang="en-US"/>
        </a:p>
      </dgm:t>
    </dgm:pt>
    <dgm:pt modelId="{8B64712D-5228-413F-AA4B-DEA83F011C30}">
      <dgm:prSet custT="1"/>
      <dgm:spPr/>
      <dgm:t>
        <a:bodyPr anchor="ctr"/>
        <a:lstStyle/>
        <a:p>
          <a:pPr>
            <a:defRPr cap="all"/>
          </a:pPr>
          <a:r>
            <a:rPr lang="fr-FR" sz="2400" b="0" i="0" cap="none" baseline="0" dirty="0" err="1">
              <a:solidFill>
                <a:schemeClr val="tx1"/>
              </a:solidFill>
            </a:rPr>
            <a:t>Create</a:t>
          </a:r>
          <a:r>
            <a:rPr lang="fr-FR" sz="2400" b="0" i="0" cap="none" baseline="0" dirty="0">
              <a:solidFill>
                <a:schemeClr val="tx1"/>
              </a:solidFill>
            </a:rPr>
            <a:t> the app</a:t>
          </a:r>
          <a:endParaRPr lang="en-US" sz="2400" cap="none" dirty="0">
            <a:solidFill>
              <a:schemeClr val="tx1"/>
            </a:solidFill>
          </a:endParaRPr>
        </a:p>
      </dgm:t>
    </dgm:pt>
    <dgm:pt modelId="{09C81DEF-245E-4164-AD61-604F6FBDB429}" type="parTrans" cxnId="{260E16B1-B872-410B-9B2D-B2559906D38D}">
      <dgm:prSet/>
      <dgm:spPr/>
      <dgm:t>
        <a:bodyPr/>
        <a:lstStyle/>
        <a:p>
          <a:endParaRPr lang="en-US"/>
        </a:p>
      </dgm:t>
    </dgm:pt>
    <dgm:pt modelId="{22E30372-4D08-4CF9-B6BA-1103589A17D8}" type="sibTrans" cxnId="{260E16B1-B872-410B-9B2D-B2559906D38D}">
      <dgm:prSet/>
      <dgm:spPr/>
      <dgm:t>
        <a:bodyPr/>
        <a:lstStyle/>
        <a:p>
          <a:endParaRPr lang="en-US"/>
        </a:p>
      </dgm:t>
    </dgm:pt>
    <dgm:pt modelId="{E4F07EBD-2B2C-4702-8EFC-013E28452C3C}">
      <dgm:prSet custT="1"/>
      <dgm:spPr/>
      <dgm:t>
        <a:bodyPr anchor="ctr"/>
        <a:lstStyle/>
        <a:p>
          <a:pPr>
            <a:defRPr cap="all"/>
          </a:pPr>
          <a:r>
            <a:rPr lang="fr-FR" sz="2400" b="0" i="0" cap="none" baseline="0" dirty="0" err="1">
              <a:solidFill>
                <a:schemeClr val="tx1"/>
              </a:solidFill>
            </a:rPr>
            <a:t>Everyone</a:t>
          </a:r>
          <a:r>
            <a:rPr lang="fr-FR" sz="2400" b="0" i="0" cap="none" baseline="0" dirty="0">
              <a:solidFill>
                <a:schemeClr val="tx1"/>
              </a:solidFill>
            </a:rPr>
            <a:t> can </a:t>
          </a:r>
          <a:r>
            <a:rPr lang="fr-FR" sz="2400" b="0" i="0" cap="none" baseline="0" dirty="0" err="1">
              <a:solidFill>
                <a:schemeClr val="tx1"/>
              </a:solidFill>
            </a:rPr>
            <a:t>install</a:t>
          </a:r>
          <a:r>
            <a:rPr lang="fr-FR" sz="2400" b="0" i="0" cap="none" baseline="0" dirty="0">
              <a:solidFill>
                <a:schemeClr val="tx1"/>
              </a:solidFill>
            </a:rPr>
            <a:t> the app in 5 minutes</a:t>
          </a:r>
          <a:endParaRPr lang="en-US" sz="2400" cap="none" dirty="0">
            <a:solidFill>
              <a:schemeClr val="tx1"/>
            </a:solidFill>
          </a:endParaRPr>
        </a:p>
      </dgm:t>
    </dgm:pt>
    <dgm:pt modelId="{98849EFE-8586-4A71-9E80-B36172365B1E}" type="parTrans" cxnId="{67F32896-E3BA-407E-9BE0-264F033DFCD9}">
      <dgm:prSet/>
      <dgm:spPr/>
      <dgm:t>
        <a:bodyPr/>
        <a:lstStyle/>
        <a:p>
          <a:endParaRPr lang="en-US"/>
        </a:p>
      </dgm:t>
    </dgm:pt>
    <dgm:pt modelId="{CDCA568F-BFB2-4E5B-9111-37236E209CE2}" type="sibTrans" cxnId="{67F32896-E3BA-407E-9BE0-264F033DFCD9}">
      <dgm:prSet/>
      <dgm:spPr/>
      <dgm:t>
        <a:bodyPr/>
        <a:lstStyle/>
        <a:p>
          <a:endParaRPr lang="en-US"/>
        </a:p>
      </dgm:t>
    </dgm:pt>
    <dgm:pt modelId="{D11C6558-9E87-4DD8-A6C6-AC8FFAA53253}" type="pres">
      <dgm:prSet presAssocID="{A04F1F0E-4880-4C61-BCD9-0316FC3AE941}" presName="root" presStyleCnt="0">
        <dgm:presLayoutVars>
          <dgm:dir/>
          <dgm:resizeHandles val="exact"/>
        </dgm:presLayoutVars>
      </dgm:prSet>
      <dgm:spPr/>
    </dgm:pt>
    <dgm:pt modelId="{A5F6FE64-585A-4534-B312-93B1A1A34047}" type="pres">
      <dgm:prSet presAssocID="{396F176A-075C-4B71-8035-14CA0124D102}" presName="compNode" presStyleCnt="0"/>
      <dgm:spPr/>
    </dgm:pt>
    <dgm:pt modelId="{A661B21E-9203-4205-A2B2-B10FA14A9A5E}" type="pres">
      <dgm:prSet presAssocID="{396F176A-075C-4B71-8035-14CA0124D102}" presName="iconBgRect" presStyleLbl="bgShp" presStyleIdx="0" presStyleCnt="4"/>
      <dgm:spPr>
        <a:prstGeom prst="round2DiagRect">
          <a:avLst>
            <a:gd name="adj1" fmla="val 29727"/>
            <a:gd name="adj2" fmla="val 0"/>
          </a:avLst>
        </a:prstGeom>
        <a:noFill/>
      </dgm:spPr>
    </dgm:pt>
    <dgm:pt modelId="{C0D6EA21-6470-43B6-A050-5F73D540D8FF}" type="pres">
      <dgm:prSet presAssocID="{396F176A-075C-4B71-8035-14CA0124D102}" presName="iconRect" presStyleLbl="node1" presStyleIdx="0" presStyleCnt="4" custScaleX="198531" custScaleY="19853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che"/>
        </a:ext>
      </dgm:extLst>
    </dgm:pt>
    <dgm:pt modelId="{CE5EAEE6-2B90-4967-B1AA-F5FB301BA5CC}" type="pres">
      <dgm:prSet presAssocID="{396F176A-075C-4B71-8035-14CA0124D102}" presName="spaceRect" presStyleCnt="0"/>
      <dgm:spPr/>
    </dgm:pt>
    <dgm:pt modelId="{90897C8D-CC21-4638-A49D-0FEE8A29D0D1}" type="pres">
      <dgm:prSet presAssocID="{396F176A-075C-4B71-8035-14CA0124D102}" presName="textRect" presStyleLbl="revTx" presStyleIdx="0" presStyleCnt="4">
        <dgm:presLayoutVars>
          <dgm:chMax val="1"/>
          <dgm:chPref val="1"/>
        </dgm:presLayoutVars>
      </dgm:prSet>
      <dgm:spPr/>
    </dgm:pt>
    <dgm:pt modelId="{C7EC547A-2773-4873-876A-0D5E3708B348}" type="pres">
      <dgm:prSet presAssocID="{94E4252E-9146-4212-9433-CB750DB53DDB}" presName="sibTrans" presStyleCnt="0"/>
      <dgm:spPr/>
    </dgm:pt>
    <dgm:pt modelId="{A57835F7-856F-48EF-9921-32B3D25FEAC5}" type="pres">
      <dgm:prSet presAssocID="{2FA02BB6-871C-40E0-94A2-0A33449F0897}" presName="compNode" presStyleCnt="0"/>
      <dgm:spPr/>
    </dgm:pt>
    <dgm:pt modelId="{D7FA89F7-EBA7-4BAD-BEAA-CCB58FF96AE1}" type="pres">
      <dgm:prSet presAssocID="{2FA02BB6-871C-40E0-94A2-0A33449F0897}" presName="iconBgRect" presStyleLbl="bgShp" presStyleIdx="1" presStyleCnt="4"/>
      <dgm:spPr>
        <a:prstGeom prst="round2DiagRect">
          <a:avLst>
            <a:gd name="adj1" fmla="val 29727"/>
            <a:gd name="adj2" fmla="val 0"/>
          </a:avLst>
        </a:prstGeom>
        <a:noFill/>
      </dgm:spPr>
    </dgm:pt>
    <dgm:pt modelId="{1E738222-2906-418C-992A-DCEF356C6922}" type="pres">
      <dgm:prSet presAssocID="{2FA02BB6-871C-40E0-94A2-0A33449F0897}" presName="iconRect" presStyleLbl="node1" presStyleIdx="1" presStyleCnt="4" custScaleX="198531" custScaleY="19853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DC162BF8-1F49-4158-9A0E-6414DCBAAAC0}" type="pres">
      <dgm:prSet presAssocID="{2FA02BB6-871C-40E0-94A2-0A33449F0897}" presName="spaceRect" presStyleCnt="0"/>
      <dgm:spPr/>
    </dgm:pt>
    <dgm:pt modelId="{883D97F1-CF97-42ED-9FF5-9550A18AD8CC}" type="pres">
      <dgm:prSet presAssocID="{2FA02BB6-871C-40E0-94A2-0A33449F0897}" presName="textRect" presStyleLbl="revTx" presStyleIdx="1" presStyleCnt="4">
        <dgm:presLayoutVars>
          <dgm:chMax val="1"/>
          <dgm:chPref val="1"/>
        </dgm:presLayoutVars>
      </dgm:prSet>
      <dgm:spPr/>
    </dgm:pt>
    <dgm:pt modelId="{99C1143A-BA91-4BD6-909E-7E198921032C}" type="pres">
      <dgm:prSet presAssocID="{A20EA82C-5332-4CB4-9567-9DF537DE91A6}" presName="sibTrans" presStyleCnt="0"/>
      <dgm:spPr/>
    </dgm:pt>
    <dgm:pt modelId="{EB16AC44-149C-4E89-B3B6-892679ECEC07}" type="pres">
      <dgm:prSet presAssocID="{8B64712D-5228-413F-AA4B-DEA83F011C30}" presName="compNode" presStyleCnt="0"/>
      <dgm:spPr/>
    </dgm:pt>
    <dgm:pt modelId="{574B7F1C-104D-4403-B98A-0D13581859F0}" type="pres">
      <dgm:prSet presAssocID="{8B64712D-5228-413F-AA4B-DEA83F011C30}" presName="iconBgRect" presStyleLbl="bgShp" presStyleIdx="2" presStyleCnt="4"/>
      <dgm:spPr>
        <a:prstGeom prst="round2DiagRect">
          <a:avLst>
            <a:gd name="adj1" fmla="val 29727"/>
            <a:gd name="adj2" fmla="val 0"/>
          </a:avLst>
        </a:prstGeom>
        <a:noFill/>
      </dgm:spPr>
    </dgm:pt>
    <dgm:pt modelId="{1C2B539D-2DAF-41E8-9260-7F0D730D6613}" type="pres">
      <dgm:prSet presAssocID="{8B64712D-5228-413F-AA4B-DEA83F011C30}" presName="iconRect" presStyleLbl="node1" presStyleIdx="2" presStyleCnt="4" custScaleX="198531" custScaleY="198531"/>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a:ln>
          <a:noFill/>
        </a:ln>
      </dgm:spPr>
    </dgm:pt>
    <dgm:pt modelId="{B274D7A7-C825-419F-9302-F2362860B419}" type="pres">
      <dgm:prSet presAssocID="{8B64712D-5228-413F-AA4B-DEA83F011C30}" presName="spaceRect" presStyleCnt="0"/>
      <dgm:spPr/>
    </dgm:pt>
    <dgm:pt modelId="{96505B80-6D45-46BD-8ED9-46C8F2DAAA58}" type="pres">
      <dgm:prSet presAssocID="{8B64712D-5228-413F-AA4B-DEA83F011C30}" presName="textRect" presStyleLbl="revTx" presStyleIdx="2" presStyleCnt="4">
        <dgm:presLayoutVars>
          <dgm:chMax val="1"/>
          <dgm:chPref val="1"/>
        </dgm:presLayoutVars>
      </dgm:prSet>
      <dgm:spPr/>
    </dgm:pt>
    <dgm:pt modelId="{714A1D72-03B2-4909-91F2-964606DDE9FB}" type="pres">
      <dgm:prSet presAssocID="{22E30372-4D08-4CF9-B6BA-1103589A17D8}" presName="sibTrans" presStyleCnt="0"/>
      <dgm:spPr/>
    </dgm:pt>
    <dgm:pt modelId="{98D01CFA-D2CD-46E1-8782-D4975859A399}" type="pres">
      <dgm:prSet presAssocID="{E4F07EBD-2B2C-4702-8EFC-013E28452C3C}" presName="compNode" presStyleCnt="0"/>
      <dgm:spPr/>
    </dgm:pt>
    <dgm:pt modelId="{8CD80BCB-51E6-4CBF-AA9F-3182ACBC508D}" type="pres">
      <dgm:prSet presAssocID="{E4F07EBD-2B2C-4702-8EFC-013E28452C3C}" presName="iconBgRect" presStyleLbl="bgShp" presStyleIdx="3" presStyleCnt="4"/>
      <dgm:spPr>
        <a:prstGeom prst="round2DiagRect">
          <a:avLst>
            <a:gd name="adj1" fmla="val 29727"/>
            <a:gd name="adj2" fmla="val 0"/>
          </a:avLst>
        </a:prstGeom>
        <a:noFill/>
      </dgm:spPr>
    </dgm:pt>
    <dgm:pt modelId="{3559A537-C6CE-4AD6-B724-F584060813D8}" type="pres">
      <dgm:prSet presAssocID="{E4F07EBD-2B2C-4702-8EFC-013E28452C3C}" presName="iconRect" presStyleLbl="node1" presStyleIdx="3" presStyleCnt="4" custScaleX="198531" custScaleY="198531"/>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hronomètre"/>
        </a:ext>
      </dgm:extLst>
    </dgm:pt>
    <dgm:pt modelId="{F779D851-EE81-4EA5-8F36-219A5B2395AE}" type="pres">
      <dgm:prSet presAssocID="{E4F07EBD-2B2C-4702-8EFC-013E28452C3C}" presName="spaceRect" presStyleCnt="0"/>
      <dgm:spPr/>
    </dgm:pt>
    <dgm:pt modelId="{FA2E80AE-13EE-4EFA-93CA-D1185623C507}" type="pres">
      <dgm:prSet presAssocID="{E4F07EBD-2B2C-4702-8EFC-013E28452C3C}" presName="textRect" presStyleLbl="revTx" presStyleIdx="3" presStyleCnt="4">
        <dgm:presLayoutVars>
          <dgm:chMax val="1"/>
          <dgm:chPref val="1"/>
        </dgm:presLayoutVars>
      </dgm:prSet>
      <dgm:spPr/>
    </dgm:pt>
  </dgm:ptLst>
  <dgm:cxnLst>
    <dgm:cxn modelId="{90681437-6665-4329-A3AD-80FB531614A6}" srcId="{A04F1F0E-4880-4C61-BCD9-0316FC3AE941}" destId="{2FA02BB6-871C-40E0-94A2-0A33449F0897}" srcOrd="1" destOrd="0" parTransId="{C4EB8DF6-00B9-4503-A189-79A94E7667D2}" sibTransId="{A20EA82C-5332-4CB4-9567-9DF537DE91A6}"/>
    <dgm:cxn modelId="{28D0C069-EA39-400F-829F-D7EDF137F204}" type="presOf" srcId="{396F176A-075C-4B71-8035-14CA0124D102}" destId="{90897C8D-CC21-4638-A49D-0FEE8A29D0D1}" srcOrd="0" destOrd="0" presId="urn:microsoft.com/office/officeart/2018/5/layout/IconLeafLabelList"/>
    <dgm:cxn modelId="{85291E77-A014-4EF7-9248-199A7725639A}" type="presOf" srcId="{E4F07EBD-2B2C-4702-8EFC-013E28452C3C}" destId="{FA2E80AE-13EE-4EFA-93CA-D1185623C507}" srcOrd="0" destOrd="0" presId="urn:microsoft.com/office/officeart/2018/5/layout/IconLeafLabelList"/>
    <dgm:cxn modelId="{BD6B5289-BCD5-47D4-8E28-637EDA32892A}" type="presOf" srcId="{8B64712D-5228-413F-AA4B-DEA83F011C30}" destId="{96505B80-6D45-46BD-8ED9-46C8F2DAAA58}" srcOrd="0" destOrd="0" presId="urn:microsoft.com/office/officeart/2018/5/layout/IconLeafLabelList"/>
    <dgm:cxn modelId="{67F32896-E3BA-407E-9BE0-264F033DFCD9}" srcId="{A04F1F0E-4880-4C61-BCD9-0316FC3AE941}" destId="{E4F07EBD-2B2C-4702-8EFC-013E28452C3C}" srcOrd="3" destOrd="0" parTransId="{98849EFE-8586-4A71-9E80-B36172365B1E}" sibTransId="{CDCA568F-BFB2-4E5B-9111-37236E209CE2}"/>
    <dgm:cxn modelId="{260D849C-3892-4889-B132-4F84A14F479D}" srcId="{A04F1F0E-4880-4C61-BCD9-0316FC3AE941}" destId="{396F176A-075C-4B71-8035-14CA0124D102}" srcOrd="0" destOrd="0" parTransId="{5315A0A4-4EDD-4B3D-8E1A-AB185D0CEAF2}" sibTransId="{94E4252E-9146-4212-9433-CB750DB53DDB}"/>
    <dgm:cxn modelId="{F07EBFB0-8535-49D4-B7C5-86F87E136F8A}" type="presOf" srcId="{A04F1F0E-4880-4C61-BCD9-0316FC3AE941}" destId="{D11C6558-9E87-4DD8-A6C6-AC8FFAA53253}" srcOrd="0" destOrd="0" presId="urn:microsoft.com/office/officeart/2018/5/layout/IconLeafLabelList"/>
    <dgm:cxn modelId="{260E16B1-B872-410B-9B2D-B2559906D38D}" srcId="{A04F1F0E-4880-4C61-BCD9-0316FC3AE941}" destId="{8B64712D-5228-413F-AA4B-DEA83F011C30}" srcOrd="2" destOrd="0" parTransId="{09C81DEF-245E-4164-AD61-604F6FBDB429}" sibTransId="{22E30372-4D08-4CF9-B6BA-1103589A17D8}"/>
    <dgm:cxn modelId="{1592DFE1-22AA-49C1-91FA-A6D2D3923A67}" type="presOf" srcId="{2FA02BB6-871C-40E0-94A2-0A33449F0897}" destId="{883D97F1-CF97-42ED-9FF5-9550A18AD8CC}" srcOrd="0" destOrd="0" presId="urn:microsoft.com/office/officeart/2018/5/layout/IconLeafLabelList"/>
    <dgm:cxn modelId="{7C668ED0-DCA0-4FBE-AAFB-186C59E274D0}" type="presParOf" srcId="{D11C6558-9E87-4DD8-A6C6-AC8FFAA53253}" destId="{A5F6FE64-585A-4534-B312-93B1A1A34047}" srcOrd="0" destOrd="0" presId="urn:microsoft.com/office/officeart/2018/5/layout/IconLeafLabelList"/>
    <dgm:cxn modelId="{8F9A1ABD-3DE8-4AB1-8BD5-2AE04F77D546}" type="presParOf" srcId="{A5F6FE64-585A-4534-B312-93B1A1A34047}" destId="{A661B21E-9203-4205-A2B2-B10FA14A9A5E}" srcOrd="0" destOrd="0" presId="urn:microsoft.com/office/officeart/2018/5/layout/IconLeafLabelList"/>
    <dgm:cxn modelId="{8914B9AF-BCE6-4780-A9C8-D8BE877D767A}" type="presParOf" srcId="{A5F6FE64-585A-4534-B312-93B1A1A34047}" destId="{C0D6EA21-6470-43B6-A050-5F73D540D8FF}" srcOrd="1" destOrd="0" presId="urn:microsoft.com/office/officeart/2018/5/layout/IconLeafLabelList"/>
    <dgm:cxn modelId="{5794965D-0978-4D53-93E6-B525595DD55D}" type="presParOf" srcId="{A5F6FE64-585A-4534-B312-93B1A1A34047}" destId="{CE5EAEE6-2B90-4967-B1AA-F5FB301BA5CC}" srcOrd="2" destOrd="0" presId="urn:microsoft.com/office/officeart/2018/5/layout/IconLeafLabelList"/>
    <dgm:cxn modelId="{6D326AFE-3BFC-4658-90A1-13480747EB9D}" type="presParOf" srcId="{A5F6FE64-585A-4534-B312-93B1A1A34047}" destId="{90897C8D-CC21-4638-A49D-0FEE8A29D0D1}" srcOrd="3" destOrd="0" presId="urn:microsoft.com/office/officeart/2018/5/layout/IconLeafLabelList"/>
    <dgm:cxn modelId="{8212F3E3-BEC1-4120-93D2-2B0DDEACEA5E}" type="presParOf" srcId="{D11C6558-9E87-4DD8-A6C6-AC8FFAA53253}" destId="{C7EC547A-2773-4873-876A-0D5E3708B348}" srcOrd="1" destOrd="0" presId="urn:microsoft.com/office/officeart/2018/5/layout/IconLeafLabelList"/>
    <dgm:cxn modelId="{441F2773-2CCA-49D6-8D27-8949B7940FAF}" type="presParOf" srcId="{D11C6558-9E87-4DD8-A6C6-AC8FFAA53253}" destId="{A57835F7-856F-48EF-9921-32B3D25FEAC5}" srcOrd="2" destOrd="0" presId="urn:microsoft.com/office/officeart/2018/5/layout/IconLeafLabelList"/>
    <dgm:cxn modelId="{7E6712C7-E8F7-4CD3-80CD-8EF1ED0B7244}" type="presParOf" srcId="{A57835F7-856F-48EF-9921-32B3D25FEAC5}" destId="{D7FA89F7-EBA7-4BAD-BEAA-CCB58FF96AE1}" srcOrd="0" destOrd="0" presId="urn:microsoft.com/office/officeart/2018/5/layout/IconLeafLabelList"/>
    <dgm:cxn modelId="{234F415C-9B34-4722-BF7C-14E7E3541A1B}" type="presParOf" srcId="{A57835F7-856F-48EF-9921-32B3D25FEAC5}" destId="{1E738222-2906-418C-992A-DCEF356C6922}" srcOrd="1" destOrd="0" presId="urn:microsoft.com/office/officeart/2018/5/layout/IconLeafLabelList"/>
    <dgm:cxn modelId="{8488F6CF-A994-42E4-94DA-D64CA7378FD5}" type="presParOf" srcId="{A57835F7-856F-48EF-9921-32B3D25FEAC5}" destId="{DC162BF8-1F49-4158-9A0E-6414DCBAAAC0}" srcOrd="2" destOrd="0" presId="urn:microsoft.com/office/officeart/2018/5/layout/IconLeafLabelList"/>
    <dgm:cxn modelId="{0804026C-7E27-4076-A7E9-4410FB96E77D}" type="presParOf" srcId="{A57835F7-856F-48EF-9921-32B3D25FEAC5}" destId="{883D97F1-CF97-42ED-9FF5-9550A18AD8CC}" srcOrd="3" destOrd="0" presId="urn:microsoft.com/office/officeart/2018/5/layout/IconLeafLabelList"/>
    <dgm:cxn modelId="{7047BB01-FDFC-490E-B92B-AE73F6BC2132}" type="presParOf" srcId="{D11C6558-9E87-4DD8-A6C6-AC8FFAA53253}" destId="{99C1143A-BA91-4BD6-909E-7E198921032C}" srcOrd="3" destOrd="0" presId="urn:microsoft.com/office/officeart/2018/5/layout/IconLeafLabelList"/>
    <dgm:cxn modelId="{904DC2FF-3D02-4F24-99A2-962232F50D8C}" type="presParOf" srcId="{D11C6558-9E87-4DD8-A6C6-AC8FFAA53253}" destId="{EB16AC44-149C-4E89-B3B6-892679ECEC07}" srcOrd="4" destOrd="0" presId="urn:microsoft.com/office/officeart/2018/5/layout/IconLeafLabelList"/>
    <dgm:cxn modelId="{A489E407-4874-44F8-B6EC-436252DE3B1D}" type="presParOf" srcId="{EB16AC44-149C-4E89-B3B6-892679ECEC07}" destId="{574B7F1C-104D-4403-B98A-0D13581859F0}" srcOrd="0" destOrd="0" presId="urn:microsoft.com/office/officeart/2018/5/layout/IconLeafLabelList"/>
    <dgm:cxn modelId="{591530FD-AEB2-4F05-8D5B-F1698591F493}" type="presParOf" srcId="{EB16AC44-149C-4E89-B3B6-892679ECEC07}" destId="{1C2B539D-2DAF-41E8-9260-7F0D730D6613}" srcOrd="1" destOrd="0" presId="urn:microsoft.com/office/officeart/2018/5/layout/IconLeafLabelList"/>
    <dgm:cxn modelId="{BFE15154-E4CB-4A5E-86DE-5FCFF69960D1}" type="presParOf" srcId="{EB16AC44-149C-4E89-B3B6-892679ECEC07}" destId="{B274D7A7-C825-419F-9302-F2362860B419}" srcOrd="2" destOrd="0" presId="urn:microsoft.com/office/officeart/2018/5/layout/IconLeafLabelList"/>
    <dgm:cxn modelId="{852BE4C6-5E32-4DE9-ACFE-7FD3BDEE9076}" type="presParOf" srcId="{EB16AC44-149C-4E89-B3B6-892679ECEC07}" destId="{96505B80-6D45-46BD-8ED9-46C8F2DAAA58}" srcOrd="3" destOrd="0" presId="urn:microsoft.com/office/officeart/2018/5/layout/IconLeafLabelList"/>
    <dgm:cxn modelId="{F6036580-32E9-48A9-9234-35F0EF218995}" type="presParOf" srcId="{D11C6558-9E87-4DD8-A6C6-AC8FFAA53253}" destId="{714A1D72-03B2-4909-91F2-964606DDE9FB}" srcOrd="5" destOrd="0" presId="urn:microsoft.com/office/officeart/2018/5/layout/IconLeafLabelList"/>
    <dgm:cxn modelId="{BD1F42BF-026C-4E99-AE5D-132F110D60FB}" type="presParOf" srcId="{D11C6558-9E87-4DD8-A6C6-AC8FFAA53253}" destId="{98D01CFA-D2CD-46E1-8782-D4975859A399}" srcOrd="6" destOrd="0" presId="urn:microsoft.com/office/officeart/2018/5/layout/IconLeafLabelList"/>
    <dgm:cxn modelId="{2F551CDB-9C94-4EB3-BB92-FF8F182D10EC}" type="presParOf" srcId="{98D01CFA-D2CD-46E1-8782-D4975859A399}" destId="{8CD80BCB-51E6-4CBF-AA9F-3182ACBC508D}" srcOrd="0" destOrd="0" presId="urn:microsoft.com/office/officeart/2018/5/layout/IconLeafLabelList"/>
    <dgm:cxn modelId="{204F4D61-16A1-41EC-B4DB-072B259CC12A}" type="presParOf" srcId="{98D01CFA-D2CD-46E1-8782-D4975859A399}" destId="{3559A537-C6CE-4AD6-B724-F584060813D8}" srcOrd="1" destOrd="0" presId="urn:microsoft.com/office/officeart/2018/5/layout/IconLeafLabelList"/>
    <dgm:cxn modelId="{0E1EC13C-41F8-4681-80D8-758E40254561}" type="presParOf" srcId="{98D01CFA-D2CD-46E1-8782-D4975859A399}" destId="{F779D851-EE81-4EA5-8F36-219A5B2395AE}" srcOrd="2" destOrd="0" presId="urn:microsoft.com/office/officeart/2018/5/layout/IconLeafLabelList"/>
    <dgm:cxn modelId="{902D6721-5D00-4785-A7DE-A6D8B755258F}" type="presParOf" srcId="{98D01CFA-D2CD-46E1-8782-D4975859A399}" destId="{FA2E80AE-13EE-4EFA-93CA-D1185623C50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D35354-B653-C442-B665-7F9E8C90DF3C}"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fr-FR"/>
        </a:p>
      </dgm:t>
    </dgm:pt>
    <dgm:pt modelId="{6A30A9F0-631F-4545-A492-8DEAA8A40E20}">
      <dgm:prSet phldrT="[Texte]" custT="1"/>
      <dgm:spPr>
        <a:solidFill>
          <a:schemeClr val="accent4">
            <a:lumMod val="60000"/>
            <a:lumOff val="40000"/>
          </a:schemeClr>
        </a:solidFill>
      </dgm:spPr>
      <dgm:t>
        <a:bodyPr/>
        <a:lstStyle/>
        <a:p>
          <a:pPr>
            <a:buFont typeface="Arial" panose="020B0604020202020204" pitchFamily="34" charset="0"/>
            <a:buChar char="•"/>
          </a:pPr>
          <a:r>
            <a:rPr lang="en-US" sz="1600" b="0" i="0" u="none" dirty="0">
              <a:solidFill>
                <a:schemeClr val="tx1"/>
              </a:solidFill>
            </a:rPr>
            <a:t>VERSION​</a:t>
          </a:r>
          <a:endParaRPr lang="fr-FR" sz="1600" dirty="0">
            <a:solidFill>
              <a:schemeClr val="tx1"/>
            </a:solidFill>
          </a:endParaRPr>
        </a:p>
      </dgm:t>
    </dgm:pt>
    <dgm:pt modelId="{A531541B-6C73-E74B-9016-8D7D78395E07}" type="parTrans" cxnId="{AB540353-14BE-5745-8452-85E38EBDE76B}">
      <dgm:prSet/>
      <dgm:spPr/>
      <dgm:t>
        <a:bodyPr/>
        <a:lstStyle/>
        <a:p>
          <a:endParaRPr lang="fr-FR"/>
        </a:p>
      </dgm:t>
    </dgm:pt>
    <dgm:pt modelId="{E46FD1B0-7860-AD4C-9EF2-DAD31BBC0DCD}" type="sibTrans" cxnId="{AB540353-14BE-5745-8452-85E38EBDE76B}">
      <dgm:prSet/>
      <dgm:spPr/>
      <dgm:t>
        <a:bodyPr/>
        <a:lstStyle/>
        <a:p>
          <a:endParaRPr lang="fr-FR"/>
        </a:p>
      </dgm:t>
    </dgm:pt>
    <dgm:pt modelId="{5D6918FF-19CC-904F-973E-A31FD7273AA1}">
      <dgm:prSet custT="1"/>
      <dgm:spPr/>
      <dgm:t>
        <a:bodyPr/>
        <a:lstStyle/>
        <a:p>
          <a:pPr>
            <a:buFont typeface="Arial" panose="020B0604020202020204" pitchFamily="34" charset="0"/>
            <a:buChar char="•"/>
          </a:pPr>
          <a:r>
            <a:rPr lang="en-US" sz="1200" b="0" i="0" u="none" dirty="0"/>
            <a:t>2.0.0​</a:t>
          </a:r>
        </a:p>
      </dgm:t>
    </dgm:pt>
    <dgm:pt modelId="{C06D1E21-9A70-6649-A785-B2CC2D112FCF}" type="parTrans" cxnId="{82216AB6-B2C1-1E47-ADF9-9244D2E05AEC}">
      <dgm:prSet/>
      <dgm:spPr/>
      <dgm:t>
        <a:bodyPr/>
        <a:lstStyle/>
        <a:p>
          <a:endParaRPr lang="fr-FR"/>
        </a:p>
      </dgm:t>
    </dgm:pt>
    <dgm:pt modelId="{E7C7A755-7E4F-0A4F-8553-2228C9E59C92}" type="sibTrans" cxnId="{82216AB6-B2C1-1E47-ADF9-9244D2E05AEC}">
      <dgm:prSet/>
      <dgm:spPr/>
      <dgm:t>
        <a:bodyPr/>
        <a:lstStyle/>
        <a:p>
          <a:endParaRPr lang="fr-FR"/>
        </a:p>
      </dgm:t>
    </dgm:pt>
    <dgm:pt modelId="{9857F54D-AB85-B547-999C-7F82EC66119E}">
      <dgm:prSet custT="1"/>
      <dgm:spPr>
        <a:solidFill>
          <a:schemeClr val="accent4">
            <a:lumMod val="60000"/>
            <a:lumOff val="40000"/>
          </a:schemeClr>
        </a:solidFill>
      </dgm:spPr>
      <dgm:t>
        <a:bodyPr/>
        <a:lstStyle/>
        <a:p>
          <a:pPr>
            <a:buFont typeface="Arial" panose="020B0604020202020204" pitchFamily="34" charset="0"/>
            <a:buChar char="•"/>
          </a:pPr>
          <a:r>
            <a:rPr lang="en-US" sz="1600" b="0" i="0" u="none" dirty="0">
              <a:solidFill>
                <a:schemeClr val="tx1"/>
              </a:solidFill>
            </a:rPr>
            <a:t>SERVICE​</a:t>
          </a:r>
        </a:p>
      </dgm:t>
    </dgm:pt>
    <dgm:pt modelId="{3D7526A9-89B2-1345-897E-33BBD446C7AE}" type="parTrans" cxnId="{F3D97C2F-57E5-7748-916B-0C73E0B2E703}">
      <dgm:prSet/>
      <dgm:spPr/>
      <dgm:t>
        <a:bodyPr/>
        <a:lstStyle/>
        <a:p>
          <a:endParaRPr lang="fr-FR"/>
        </a:p>
      </dgm:t>
    </dgm:pt>
    <dgm:pt modelId="{B9C3B35B-C85F-F342-9938-5E0EB2D81832}" type="sibTrans" cxnId="{F3D97C2F-57E5-7748-916B-0C73E0B2E703}">
      <dgm:prSet/>
      <dgm:spPr/>
      <dgm:t>
        <a:bodyPr/>
        <a:lstStyle/>
        <a:p>
          <a:endParaRPr lang="fr-FR"/>
        </a:p>
      </dgm:t>
    </dgm:pt>
    <dgm:pt modelId="{E8A49EAE-E763-5D4D-B4E0-5D72F3FA56CD}">
      <dgm:prSet custT="1"/>
      <dgm:spPr/>
      <dgm:t>
        <a:bodyPr/>
        <a:lstStyle/>
        <a:p>
          <a:pPr>
            <a:buFont typeface="Arial" panose="020B0604020202020204" pitchFamily="34" charset="0"/>
            <a:buChar char="•"/>
          </a:pPr>
          <a:r>
            <a:rPr lang="en-US" sz="1200" b="0" i="0" u="none" dirty="0"/>
            <a:t>Wfs​</a:t>
          </a:r>
        </a:p>
      </dgm:t>
    </dgm:pt>
    <dgm:pt modelId="{3FA27F84-269E-4F41-9953-EAAAA2AAF5C1}" type="parTrans" cxnId="{3DD7151F-DDE8-674B-913B-A24FA6295217}">
      <dgm:prSet/>
      <dgm:spPr/>
      <dgm:t>
        <a:bodyPr/>
        <a:lstStyle/>
        <a:p>
          <a:endParaRPr lang="fr-FR"/>
        </a:p>
      </dgm:t>
    </dgm:pt>
    <dgm:pt modelId="{F213F819-6C86-7548-AF1D-52133F680EEE}" type="sibTrans" cxnId="{3DD7151F-DDE8-674B-913B-A24FA6295217}">
      <dgm:prSet/>
      <dgm:spPr/>
      <dgm:t>
        <a:bodyPr/>
        <a:lstStyle/>
        <a:p>
          <a:endParaRPr lang="fr-FR"/>
        </a:p>
      </dgm:t>
    </dgm:pt>
    <dgm:pt modelId="{9AE53F22-0C8C-1C4A-9900-E1E88F8F0BE3}">
      <dgm:prSet custT="1"/>
      <dgm:spPr>
        <a:solidFill>
          <a:schemeClr val="accent4">
            <a:lumMod val="60000"/>
            <a:lumOff val="40000"/>
          </a:schemeClr>
        </a:solidFill>
      </dgm:spPr>
      <dgm:t>
        <a:bodyPr/>
        <a:lstStyle/>
        <a:p>
          <a:pPr>
            <a:buFont typeface="Arial" panose="020B0604020202020204" pitchFamily="34" charset="0"/>
            <a:buChar char="•"/>
          </a:pPr>
          <a:r>
            <a:rPr lang="en-US" sz="1600" b="0" i="0" u="none" dirty="0">
              <a:solidFill>
                <a:schemeClr val="tx1"/>
              </a:solidFill>
            </a:rPr>
            <a:t>TYPENAME​</a:t>
          </a:r>
        </a:p>
      </dgm:t>
    </dgm:pt>
    <dgm:pt modelId="{EFCCFD25-FDE5-EB4D-B672-395A07ED538C}" type="parTrans" cxnId="{DFF7F7A8-7D67-F74B-8CD8-5FB31E895DEC}">
      <dgm:prSet/>
      <dgm:spPr/>
      <dgm:t>
        <a:bodyPr/>
        <a:lstStyle/>
        <a:p>
          <a:endParaRPr lang="fr-FR"/>
        </a:p>
      </dgm:t>
    </dgm:pt>
    <dgm:pt modelId="{62642109-2343-B944-8B8C-76736BE27F15}" type="sibTrans" cxnId="{DFF7F7A8-7D67-F74B-8CD8-5FB31E895DEC}">
      <dgm:prSet/>
      <dgm:spPr/>
      <dgm:t>
        <a:bodyPr/>
        <a:lstStyle/>
        <a:p>
          <a:endParaRPr lang="fr-FR"/>
        </a:p>
      </dgm:t>
    </dgm:pt>
    <dgm:pt modelId="{A4E2D584-68E8-9B40-964D-3AF78D27B121}">
      <dgm:prSet custT="1"/>
      <dgm:spPr/>
      <dgm:t>
        <a:bodyPr/>
        <a:lstStyle/>
        <a:p>
          <a:pPr>
            <a:buFont typeface="Arial" panose="020B0604020202020204" pitchFamily="34" charset="0"/>
            <a:buChar char="•"/>
          </a:pPr>
          <a:r>
            <a:rPr lang="en-US" sz="1200" b="0" i="0" u="none" dirty="0"/>
            <a:t>nameLayer​​</a:t>
          </a:r>
        </a:p>
      </dgm:t>
    </dgm:pt>
    <dgm:pt modelId="{626F244B-0B89-CC4A-9C9F-2CDD06A2D0CA}" type="parTrans" cxnId="{4E2C517D-7A1B-9941-9A8F-39DD885B3330}">
      <dgm:prSet/>
      <dgm:spPr/>
      <dgm:t>
        <a:bodyPr/>
        <a:lstStyle/>
        <a:p>
          <a:endParaRPr lang="fr-FR"/>
        </a:p>
      </dgm:t>
    </dgm:pt>
    <dgm:pt modelId="{ECB14D99-A35B-354A-848E-2CB3C9C60ED3}" type="sibTrans" cxnId="{4E2C517D-7A1B-9941-9A8F-39DD885B3330}">
      <dgm:prSet/>
      <dgm:spPr/>
      <dgm:t>
        <a:bodyPr/>
        <a:lstStyle/>
        <a:p>
          <a:endParaRPr lang="fr-FR"/>
        </a:p>
      </dgm:t>
    </dgm:pt>
    <dgm:pt modelId="{33D03328-7095-AB4C-914B-61FDB5AC1DC1}" type="pres">
      <dgm:prSet presAssocID="{26D35354-B653-C442-B665-7F9E8C90DF3C}" presName="diagram" presStyleCnt="0">
        <dgm:presLayoutVars>
          <dgm:chPref val="1"/>
          <dgm:dir/>
          <dgm:animOne val="branch"/>
          <dgm:animLvl val="lvl"/>
          <dgm:resizeHandles/>
        </dgm:presLayoutVars>
      </dgm:prSet>
      <dgm:spPr/>
    </dgm:pt>
    <dgm:pt modelId="{F4181E8A-D511-9F40-82A0-7D8AF6D22473}" type="pres">
      <dgm:prSet presAssocID="{6A30A9F0-631F-4545-A492-8DEAA8A40E20}" presName="root" presStyleCnt="0"/>
      <dgm:spPr/>
    </dgm:pt>
    <dgm:pt modelId="{135960C8-8641-9B46-BC9E-AD76881F34A7}" type="pres">
      <dgm:prSet presAssocID="{6A30A9F0-631F-4545-A492-8DEAA8A40E20}" presName="rootComposite" presStyleCnt="0"/>
      <dgm:spPr/>
    </dgm:pt>
    <dgm:pt modelId="{F20E267F-B230-C04A-BFA3-84D9855DD2B2}" type="pres">
      <dgm:prSet presAssocID="{6A30A9F0-631F-4545-A492-8DEAA8A40E20}" presName="rootText" presStyleLbl="node1" presStyleIdx="0" presStyleCnt="3"/>
      <dgm:spPr/>
    </dgm:pt>
    <dgm:pt modelId="{8AE0CD8A-A61B-DA43-90F9-F6174D2C43F1}" type="pres">
      <dgm:prSet presAssocID="{6A30A9F0-631F-4545-A492-8DEAA8A40E20}" presName="rootConnector" presStyleLbl="node1" presStyleIdx="0" presStyleCnt="3"/>
      <dgm:spPr/>
    </dgm:pt>
    <dgm:pt modelId="{64482EF0-C29C-8B44-A4FB-D93B36EF25B3}" type="pres">
      <dgm:prSet presAssocID="{6A30A9F0-631F-4545-A492-8DEAA8A40E20}" presName="childShape" presStyleCnt="0"/>
      <dgm:spPr/>
    </dgm:pt>
    <dgm:pt modelId="{E0154330-6C72-E044-B218-FBBFBF9882FF}" type="pres">
      <dgm:prSet presAssocID="{C06D1E21-9A70-6649-A785-B2CC2D112FCF}" presName="Name13" presStyleLbl="parChTrans1D2" presStyleIdx="0" presStyleCnt="3"/>
      <dgm:spPr/>
    </dgm:pt>
    <dgm:pt modelId="{DEDA881C-BFE9-384B-86F3-67BBD1AFE533}" type="pres">
      <dgm:prSet presAssocID="{5D6918FF-19CC-904F-973E-A31FD7273AA1}" presName="childText" presStyleLbl="bgAcc1" presStyleIdx="0" presStyleCnt="3">
        <dgm:presLayoutVars>
          <dgm:bulletEnabled val="1"/>
        </dgm:presLayoutVars>
      </dgm:prSet>
      <dgm:spPr/>
    </dgm:pt>
    <dgm:pt modelId="{AE293B64-2602-E54E-91B4-32C15E03856C}" type="pres">
      <dgm:prSet presAssocID="{9857F54D-AB85-B547-999C-7F82EC66119E}" presName="root" presStyleCnt="0"/>
      <dgm:spPr/>
    </dgm:pt>
    <dgm:pt modelId="{C8220F6D-8A26-C14D-B89B-5A13ED959C1A}" type="pres">
      <dgm:prSet presAssocID="{9857F54D-AB85-B547-999C-7F82EC66119E}" presName="rootComposite" presStyleCnt="0"/>
      <dgm:spPr/>
    </dgm:pt>
    <dgm:pt modelId="{09C8103A-99A4-F84A-B45A-21F78054AFEB}" type="pres">
      <dgm:prSet presAssocID="{9857F54D-AB85-B547-999C-7F82EC66119E}" presName="rootText" presStyleLbl="node1" presStyleIdx="1" presStyleCnt="3"/>
      <dgm:spPr/>
    </dgm:pt>
    <dgm:pt modelId="{5AFC24F4-C69C-6F47-85CA-47D241D49970}" type="pres">
      <dgm:prSet presAssocID="{9857F54D-AB85-B547-999C-7F82EC66119E}" presName="rootConnector" presStyleLbl="node1" presStyleIdx="1" presStyleCnt="3"/>
      <dgm:spPr/>
    </dgm:pt>
    <dgm:pt modelId="{340A5A8F-9743-B746-A76B-9ABE71C516E0}" type="pres">
      <dgm:prSet presAssocID="{9857F54D-AB85-B547-999C-7F82EC66119E}" presName="childShape" presStyleCnt="0"/>
      <dgm:spPr/>
    </dgm:pt>
    <dgm:pt modelId="{4D32405B-44B6-E845-9B02-FD0A7EAE35D4}" type="pres">
      <dgm:prSet presAssocID="{3FA27F84-269E-4F41-9953-EAAAA2AAF5C1}" presName="Name13" presStyleLbl="parChTrans1D2" presStyleIdx="1" presStyleCnt="3"/>
      <dgm:spPr/>
    </dgm:pt>
    <dgm:pt modelId="{18A99E41-214A-CB41-BFEC-681E6D16508F}" type="pres">
      <dgm:prSet presAssocID="{E8A49EAE-E763-5D4D-B4E0-5D72F3FA56CD}" presName="childText" presStyleLbl="bgAcc1" presStyleIdx="1" presStyleCnt="3">
        <dgm:presLayoutVars>
          <dgm:bulletEnabled val="1"/>
        </dgm:presLayoutVars>
      </dgm:prSet>
      <dgm:spPr/>
    </dgm:pt>
    <dgm:pt modelId="{D22B6888-70B3-6A4C-BB72-38C8D28D7C7A}" type="pres">
      <dgm:prSet presAssocID="{9AE53F22-0C8C-1C4A-9900-E1E88F8F0BE3}" presName="root" presStyleCnt="0"/>
      <dgm:spPr/>
    </dgm:pt>
    <dgm:pt modelId="{B3C22392-E4B7-484D-8CC6-79A59FC9780E}" type="pres">
      <dgm:prSet presAssocID="{9AE53F22-0C8C-1C4A-9900-E1E88F8F0BE3}" presName="rootComposite" presStyleCnt="0"/>
      <dgm:spPr/>
    </dgm:pt>
    <dgm:pt modelId="{D2115F03-23BF-034B-B9B0-26620B34EF04}" type="pres">
      <dgm:prSet presAssocID="{9AE53F22-0C8C-1C4A-9900-E1E88F8F0BE3}" presName="rootText" presStyleLbl="node1" presStyleIdx="2" presStyleCnt="3"/>
      <dgm:spPr/>
    </dgm:pt>
    <dgm:pt modelId="{7B81E455-39B8-C940-8793-600929EBEE67}" type="pres">
      <dgm:prSet presAssocID="{9AE53F22-0C8C-1C4A-9900-E1E88F8F0BE3}" presName="rootConnector" presStyleLbl="node1" presStyleIdx="2" presStyleCnt="3"/>
      <dgm:spPr/>
    </dgm:pt>
    <dgm:pt modelId="{988C6A4C-2496-034C-B09B-20E5A180D252}" type="pres">
      <dgm:prSet presAssocID="{9AE53F22-0C8C-1C4A-9900-E1E88F8F0BE3}" presName="childShape" presStyleCnt="0"/>
      <dgm:spPr/>
    </dgm:pt>
    <dgm:pt modelId="{297FF544-6A0A-124C-BA80-4952891F8865}" type="pres">
      <dgm:prSet presAssocID="{626F244B-0B89-CC4A-9C9F-2CDD06A2D0CA}" presName="Name13" presStyleLbl="parChTrans1D2" presStyleIdx="2" presStyleCnt="3"/>
      <dgm:spPr/>
    </dgm:pt>
    <dgm:pt modelId="{0BE3D9CC-B85B-4446-A31C-65CF41D7278A}" type="pres">
      <dgm:prSet presAssocID="{A4E2D584-68E8-9B40-964D-3AF78D27B121}" presName="childText" presStyleLbl="bgAcc1" presStyleIdx="2" presStyleCnt="3">
        <dgm:presLayoutVars>
          <dgm:bulletEnabled val="1"/>
        </dgm:presLayoutVars>
      </dgm:prSet>
      <dgm:spPr/>
    </dgm:pt>
  </dgm:ptLst>
  <dgm:cxnLst>
    <dgm:cxn modelId="{3DD7151F-DDE8-674B-913B-A24FA6295217}" srcId="{9857F54D-AB85-B547-999C-7F82EC66119E}" destId="{E8A49EAE-E763-5D4D-B4E0-5D72F3FA56CD}" srcOrd="0" destOrd="0" parTransId="{3FA27F84-269E-4F41-9953-EAAAA2AAF5C1}" sibTransId="{F213F819-6C86-7548-AF1D-52133F680EEE}"/>
    <dgm:cxn modelId="{71139D2D-33CA-294F-B02F-BAC67EC89867}" type="presOf" srcId="{9AE53F22-0C8C-1C4A-9900-E1E88F8F0BE3}" destId="{D2115F03-23BF-034B-B9B0-26620B34EF04}" srcOrd="0" destOrd="0" presId="urn:microsoft.com/office/officeart/2005/8/layout/hierarchy3"/>
    <dgm:cxn modelId="{F3D97C2F-57E5-7748-916B-0C73E0B2E703}" srcId="{26D35354-B653-C442-B665-7F9E8C90DF3C}" destId="{9857F54D-AB85-B547-999C-7F82EC66119E}" srcOrd="1" destOrd="0" parTransId="{3D7526A9-89B2-1345-897E-33BBD446C7AE}" sibTransId="{B9C3B35B-C85F-F342-9938-5E0EB2D81832}"/>
    <dgm:cxn modelId="{F1CFFA34-BD7C-DB4E-A347-FA8897895CCD}" type="presOf" srcId="{6A30A9F0-631F-4545-A492-8DEAA8A40E20}" destId="{8AE0CD8A-A61B-DA43-90F9-F6174D2C43F1}" srcOrd="1" destOrd="0" presId="urn:microsoft.com/office/officeart/2005/8/layout/hierarchy3"/>
    <dgm:cxn modelId="{C7E2E83A-FCFB-D148-8723-11A0026069F3}" type="presOf" srcId="{C06D1E21-9A70-6649-A785-B2CC2D112FCF}" destId="{E0154330-6C72-E044-B218-FBBFBF9882FF}" srcOrd="0" destOrd="0" presId="urn:microsoft.com/office/officeart/2005/8/layout/hierarchy3"/>
    <dgm:cxn modelId="{65995E3E-2DBF-304A-A631-77B2C6F086BE}" type="presOf" srcId="{E8A49EAE-E763-5D4D-B4E0-5D72F3FA56CD}" destId="{18A99E41-214A-CB41-BFEC-681E6D16508F}" srcOrd="0" destOrd="0" presId="urn:microsoft.com/office/officeart/2005/8/layout/hierarchy3"/>
    <dgm:cxn modelId="{6FA37444-0E20-E54E-B730-8AB357428F80}" type="presOf" srcId="{9857F54D-AB85-B547-999C-7F82EC66119E}" destId="{09C8103A-99A4-F84A-B45A-21F78054AFEB}" srcOrd="0" destOrd="0" presId="urn:microsoft.com/office/officeart/2005/8/layout/hierarchy3"/>
    <dgm:cxn modelId="{A5189E47-2C3A-C449-BE6B-E1B1BC37628C}" type="presOf" srcId="{9857F54D-AB85-B547-999C-7F82EC66119E}" destId="{5AFC24F4-C69C-6F47-85CA-47D241D49970}" srcOrd="1" destOrd="0" presId="urn:microsoft.com/office/officeart/2005/8/layout/hierarchy3"/>
    <dgm:cxn modelId="{487DB74B-F0A2-C447-BD1C-F9C9AFC89CFF}" type="presOf" srcId="{9AE53F22-0C8C-1C4A-9900-E1E88F8F0BE3}" destId="{7B81E455-39B8-C940-8793-600929EBEE67}" srcOrd="1" destOrd="0" presId="urn:microsoft.com/office/officeart/2005/8/layout/hierarchy3"/>
    <dgm:cxn modelId="{3CDA536E-6F53-0B48-AC1A-44D95C9804BC}" type="presOf" srcId="{626F244B-0B89-CC4A-9C9F-2CDD06A2D0CA}" destId="{297FF544-6A0A-124C-BA80-4952891F8865}" srcOrd="0" destOrd="0" presId="urn:microsoft.com/office/officeart/2005/8/layout/hierarchy3"/>
    <dgm:cxn modelId="{AB540353-14BE-5745-8452-85E38EBDE76B}" srcId="{26D35354-B653-C442-B665-7F9E8C90DF3C}" destId="{6A30A9F0-631F-4545-A492-8DEAA8A40E20}" srcOrd="0" destOrd="0" parTransId="{A531541B-6C73-E74B-9016-8D7D78395E07}" sibTransId="{E46FD1B0-7860-AD4C-9EF2-DAD31BBC0DCD}"/>
    <dgm:cxn modelId="{2DCC2A7A-6BD9-274F-9114-FFC02B79CE25}" type="presOf" srcId="{6A30A9F0-631F-4545-A492-8DEAA8A40E20}" destId="{F20E267F-B230-C04A-BFA3-84D9855DD2B2}" srcOrd="0" destOrd="0" presId="urn:microsoft.com/office/officeart/2005/8/layout/hierarchy3"/>
    <dgm:cxn modelId="{4E2C517D-7A1B-9941-9A8F-39DD885B3330}" srcId="{9AE53F22-0C8C-1C4A-9900-E1E88F8F0BE3}" destId="{A4E2D584-68E8-9B40-964D-3AF78D27B121}" srcOrd="0" destOrd="0" parTransId="{626F244B-0B89-CC4A-9C9F-2CDD06A2D0CA}" sibTransId="{ECB14D99-A35B-354A-848E-2CB3C9C60ED3}"/>
    <dgm:cxn modelId="{CE4AFE93-0EE4-CA40-9317-7B87C388AD6D}" type="presOf" srcId="{3FA27F84-269E-4F41-9953-EAAAA2AAF5C1}" destId="{4D32405B-44B6-E845-9B02-FD0A7EAE35D4}" srcOrd="0" destOrd="0" presId="urn:microsoft.com/office/officeart/2005/8/layout/hierarchy3"/>
    <dgm:cxn modelId="{1ABF199A-65D8-CC49-9030-FBB05C4D77C0}" type="presOf" srcId="{5D6918FF-19CC-904F-973E-A31FD7273AA1}" destId="{DEDA881C-BFE9-384B-86F3-67BBD1AFE533}" srcOrd="0" destOrd="0" presId="urn:microsoft.com/office/officeart/2005/8/layout/hierarchy3"/>
    <dgm:cxn modelId="{DFF7F7A8-7D67-F74B-8CD8-5FB31E895DEC}" srcId="{26D35354-B653-C442-B665-7F9E8C90DF3C}" destId="{9AE53F22-0C8C-1C4A-9900-E1E88F8F0BE3}" srcOrd="2" destOrd="0" parTransId="{EFCCFD25-FDE5-EB4D-B672-395A07ED538C}" sibTransId="{62642109-2343-B944-8B8C-76736BE27F15}"/>
    <dgm:cxn modelId="{82216AB6-B2C1-1E47-ADF9-9244D2E05AEC}" srcId="{6A30A9F0-631F-4545-A492-8DEAA8A40E20}" destId="{5D6918FF-19CC-904F-973E-A31FD7273AA1}" srcOrd="0" destOrd="0" parTransId="{C06D1E21-9A70-6649-A785-B2CC2D112FCF}" sibTransId="{E7C7A755-7E4F-0A4F-8553-2228C9E59C92}"/>
    <dgm:cxn modelId="{F97257BB-D656-6545-BEF9-18EEA2BD2C9D}" type="presOf" srcId="{A4E2D584-68E8-9B40-964D-3AF78D27B121}" destId="{0BE3D9CC-B85B-4446-A31C-65CF41D7278A}" srcOrd="0" destOrd="0" presId="urn:microsoft.com/office/officeart/2005/8/layout/hierarchy3"/>
    <dgm:cxn modelId="{898A06C2-FD0B-264A-BCC4-1B7CE4C2C761}" type="presOf" srcId="{26D35354-B653-C442-B665-7F9E8C90DF3C}" destId="{33D03328-7095-AB4C-914B-61FDB5AC1DC1}" srcOrd="0" destOrd="0" presId="urn:microsoft.com/office/officeart/2005/8/layout/hierarchy3"/>
    <dgm:cxn modelId="{A380118A-B373-1D40-842C-C8BA9380B3D2}" type="presParOf" srcId="{33D03328-7095-AB4C-914B-61FDB5AC1DC1}" destId="{F4181E8A-D511-9F40-82A0-7D8AF6D22473}" srcOrd="0" destOrd="0" presId="urn:microsoft.com/office/officeart/2005/8/layout/hierarchy3"/>
    <dgm:cxn modelId="{9CEBDA09-253F-5E4A-B045-B2A71134F817}" type="presParOf" srcId="{F4181E8A-D511-9F40-82A0-7D8AF6D22473}" destId="{135960C8-8641-9B46-BC9E-AD76881F34A7}" srcOrd="0" destOrd="0" presId="urn:microsoft.com/office/officeart/2005/8/layout/hierarchy3"/>
    <dgm:cxn modelId="{21220BDC-9CED-374C-80DD-1E3E118A293E}" type="presParOf" srcId="{135960C8-8641-9B46-BC9E-AD76881F34A7}" destId="{F20E267F-B230-C04A-BFA3-84D9855DD2B2}" srcOrd="0" destOrd="0" presId="urn:microsoft.com/office/officeart/2005/8/layout/hierarchy3"/>
    <dgm:cxn modelId="{954D9B3D-23BF-0043-9CEB-CA31FD5ED4C6}" type="presParOf" srcId="{135960C8-8641-9B46-BC9E-AD76881F34A7}" destId="{8AE0CD8A-A61B-DA43-90F9-F6174D2C43F1}" srcOrd="1" destOrd="0" presId="urn:microsoft.com/office/officeart/2005/8/layout/hierarchy3"/>
    <dgm:cxn modelId="{075F3C8E-1A00-3840-9B74-784637127121}" type="presParOf" srcId="{F4181E8A-D511-9F40-82A0-7D8AF6D22473}" destId="{64482EF0-C29C-8B44-A4FB-D93B36EF25B3}" srcOrd="1" destOrd="0" presId="urn:microsoft.com/office/officeart/2005/8/layout/hierarchy3"/>
    <dgm:cxn modelId="{19F9DB70-6521-2C48-B97C-98D3BE0EDAF9}" type="presParOf" srcId="{64482EF0-C29C-8B44-A4FB-D93B36EF25B3}" destId="{E0154330-6C72-E044-B218-FBBFBF9882FF}" srcOrd="0" destOrd="0" presId="urn:microsoft.com/office/officeart/2005/8/layout/hierarchy3"/>
    <dgm:cxn modelId="{8EC2284F-54A6-984C-8AB5-A4A120AD7848}" type="presParOf" srcId="{64482EF0-C29C-8B44-A4FB-D93B36EF25B3}" destId="{DEDA881C-BFE9-384B-86F3-67BBD1AFE533}" srcOrd="1" destOrd="0" presId="urn:microsoft.com/office/officeart/2005/8/layout/hierarchy3"/>
    <dgm:cxn modelId="{60EDB6DC-F553-5F49-9D16-457FA430C12E}" type="presParOf" srcId="{33D03328-7095-AB4C-914B-61FDB5AC1DC1}" destId="{AE293B64-2602-E54E-91B4-32C15E03856C}" srcOrd="1" destOrd="0" presId="urn:microsoft.com/office/officeart/2005/8/layout/hierarchy3"/>
    <dgm:cxn modelId="{A305F9D9-2CB1-4341-8AA1-AB672CAF3CFD}" type="presParOf" srcId="{AE293B64-2602-E54E-91B4-32C15E03856C}" destId="{C8220F6D-8A26-C14D-B89B-5A13ED959C1A}" srcOrd="0" destOrd="0" presId="urn:microsoft.com/office/officeart/2005/8/layout/hierarchy3"/>
    <dgm:cxn modelId="{959E075C-37BA-A142-99FC-DB5B379B518E}" type="presParOf" srcId="{C8220F6D-8A26-C14D-B89B-5A13ED959C1A}" destId="{09C8103A-99A4-F84A-B45A-21F78054AFEB}" srcOrd="0" destOrd="0" presId="urn:microsoft.com/office/officeart/2005/8/layout/hierarchy3"/>
    <dgm:cxn modelId="{B24BA5A5-4E6B-7140-9921-9ABC907CDA92}" type="presParOf" srcId="{C8220F6D-8A26-C14D-B89B-5A13ED959C1A}" destId="{5AFC24F4-C69C-6F47-85CA-47D241D49970}" srcOrd="1" destOrd="0" presId="urn:microsoft.com/office/officeart/2005/8/layout/hierarchy3"/>
    <dgm:cxn modelId="{0611BE5B-5C52-E54D-901B-6983E2B178BD}" type="presParOf" srcId="{AE293B64-2602-E54E-91B4-32C15E03856C}" destId="{340A5A8F-9743-B746-A76B-9ABE71C516E0}" srcOrd="1" destOrd="0" presId="urn:microsoft.com/office/officeart/2005/8/layout/hierarchy3"/>
    <dgm:cxn modelId="{C8F11222-6404-4649-8C56-83AA2EFCBB6E}" type="presParOf" srcId="{340A5A8F-9743-B746-A76B-9ABE71C516E0}" destId="{4D32405B-44B6-E845-9B02-FD0A7EAE35D4}" srcOrd="0" destOrd="0" presId="urn:microsoft.com/office/officeart/2005/8/layout/hierarchy3"/>
    <dgm:cxn modelId="{8707CBB0-473C-8540-AEBB-A89FF01B162F}" type="presParOf" srcId="{340A5A8F-9743-B746-A76B-9ABE71C516E0}" destId="{18A99E41-214A-CB41-BFEC-681E6D16508F}" srcOrd="1" destOrd="0" presId="urn:microsoft.com/office/officeart/2005/8/layout/hierarchy3"/>
    <dgm:cxn modelId="{C6B814F7-3AE6-8B4E-88FB-7A87248BB2F8}" type="presParOf" srcId="{33D03328-7095-AB4C-914B-61FDB5AC1DC1}" destId="{D22B6888-70B3-6A4C-BB72-38C8D28D7C7A}" srcOrd="2" destOrd="0" presId="urn:microsoft.com/office/officeart/2005/8/layout/hierarchy3"/>
    <dgm:cxn modelId="{C1743905-7DC9-C948-B71D-30E125CCBE92}" type="presParOf" srcId="{D22B6888-70B3-6A4C-BB72-38C8D28D7C7A}" destId="{B3C22392-E4B7-484D-8CC6-79A59FC9780E}" srcOrd="0" destOrd="0" presId="urn:microsoft.com/office/officeart/2005/8/layout/hierarchy3"/>
    <dgm:cxn modelId="{6E4BC9C9-348F-BA49-86BD-B23C7EA3FFD6}" type="presParOf" srcId="{B3C22392-E4B7-484D-8CC6-79A59FC9780E}" destId="{D2115F03-23BF-034B-B9B0-26620B34EF04}" srcOrd="0" destOrd="0" presId="urn:microsoft.com/office/officeart/2005/8/layout/hierarchy3"/>
    <dgm:cxn modelId="{6A8FCDD9-1F99-7B44-95DC-03A602555CCB}" type="presParOf" srcId="{B3C22392-E4B7-484D-8CC6-79A59FC9780E}" destId="{7B81E455-39B8-C940-8793-600929EBEE67}" srcOrd="1" destOrd="0" presId="urn:microsoft.com/office/officeart/2005/8/layout/hierarchy3"/>
    <dgm:cxn modelId="{0BF8304B-CF74-5448-B9CC-A462FEB89D93}" type="presParOf" srcId="{D22B6888-70B3-6A4C-BB72-38C8D28D7C7A}" destId="{988C6A4C-2496-034C-B09B-20E5A180D252}" srcOrd="1" destOrd="0" presId="urn:microsoft.com/office/officeart/2005/8/layout/hierarchy3"/>
    <dgm:cxn modelId="{48A8F9D6-BA96-1541-967C-48CFF5E3C570}" type="presParOf" srcId="{988C6A4C-2496-034C-B09B-20E5A180D252}" destId="{297FF544-6A0A-124C-BA80-4952891F8865}" srcOrd="0" destOrd="0" presId="urn:microsoft.com/office/officeart/2005/8/layout/hierarchy3"/>
    <dgm:cxn modelId="{30B6D449-E188-4542-BE8B-85BEDD81E8A8}" type="presParOf" srcId="{988C6A4C-2496-034C-B09B-20E5A180D252}" destId="{0BE3D9CC-B85B-4446-A31C-65CF41D7278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D35354-B653-C442-B665-7F9E8C90DF3C}"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fr-FR"/>
        </a:p>
      </dgm:t>
    </dgm:pt>
    <dgm:pt modelId="{7D8D50B1-5622-144F-B7FE-6A08503D72FC}">
      <dgm:prSet custT="1"/>
      <dgm:spPr>
        <a:solidFill>
          <a:srgbClr val="F9F1D0"/>
        </a:solidFill>
      </dgm:spPr>
      <dgm:t>
        <a:bodyPr/>
        <a:lstStyle/>
        <a:p>
          <a:pPr>
            <a:buFont typeface="Arial" panose="020B0604020202020204" pitchFamily="34" charset="0"/>
            <a:buChar char="•"/>
          </a:pPr>
          <a:r>
            <a:rPr lang="en-US" sz="1600" b="0" i="0" u="none" dirty="0">
              <a:solidFill>
                <a:schemeClr val="tx1"/>
              </a:solidFill>
            </a:rPr>
            <a:t>REQUEST​</a:t>
          </a:r>
        </a:p>
      </dgm:t>
    </dgm:pt>
    <dgm:pt modelId="{4026E3C2-88BB-CF48-875F-D071294AE707}" type="parTrans" cxnId="{FB10A239-EF18-3945-88AE-B536BFFCD2C7}">
      <dgm:prSet/>
      <dgm:spPr/>
      <dgm:t>
        <a:bodyPr/>
        <a:lstStyle/>
        <a:p>
          <a:endParaRPr lang="fr-FR"/>
        </a:p>
      </dgm:t>
    </dgm:pt>
    <dgm:pt modelId="{3C2E6A8C-04B0-2C49-AAFF-4EE4657070A2}" type="sibTrans" cxnId="{FB10A239-EF18-3945-88AE-B536BFFCD2C7}">
      <dgm:prSet/>
      <dgm:spPr/>
      <dgm:t>
        <a:bodyPr/>
        <a:lstStyle/>
        <a:p>
          <a:endParaRPr lang="fr-FR"/>
        </a:p>
      </dgm:t>
    </dgm:pt>
    <dgm:pt modelId="{91ACE116-7C78-0241-A173-5EF377C25D7B}">
      <dgm:prSet/>
      <dgm:spPr/>
      <dgm:t>
        <a:bodyPr/>
        <a:lstStyle/>
        <a:p>
          <a:pPr>
            <a:buFont typeface="Arial" panose="020B0604020202020204" pitchFamily="34" charset="0"/>
            <a:buChar char="•"/>
          </a:pPr>
          <a:r>
            <a:rPr lang="en-US" b="0" i="0" u="none" dirty="0" err="1"/>
            <a:t>GetFeature</a:t>
          </a:r>
          <a:r>
            <a:rPr lang="en-US" b="0" i="0" u="none" dirty="0"/>
            <a:t>​</a:t>
          </a:r>
        </a:p>
      </dgm:t>
    </dgm:pt>
    <dgm:pt modelId="{320F3ECD-21A7-D948-AD0A-10DC517B83DA}" type="parTrans" cxnId="{EDDDC1ED-FEF9-9D43-943E-68736DAD0515}">
      <dgm:prSet/>
      <dgm:spPr/>
      <dgm:t>
        <a:bodyPr/>
        <a:lstStyle/>
        <a:p>
          <a:endParaRPr lang="fr-FR"/>
        </a:p>
      </dgm:t>
    </dgm:pt>
    <dgm:pt modelId="{7A97CD41-C1AA-5D49-9322-C0FB860E4E55}" type="sibTrans" cxnId="{EDDDC1ED-FEF9-9D43-943E-68736DAD0515}">
      <dgm:prSet/>
      <dgm:spPr/>
      <dgm:t>
        <a:bodyPr/>
        <a:lstStyle/>
        <a:p>
          <a:endParaRPr lang="fr-FR"/>
        </a:p>
      </dgm:t>
    </dgm:pt>
    <dgm:pt modelId="{7DAA2516-5EC2-C74E-9FAC-7F224A280A81}">
      <dgm:prSet custT="1"/>
      <dgm:spPr>
        <a:solidFill>
          <a:srgbClr val="F9F1D0"/>
        </a:solidFill>
      </dgm:spPr>
      <dgm:t>
        <a:bodyPr/>
        <a:lstStyle/>
        <a:p>
          <a:pPr>
            <a:buFont typeface="Arial" panose="020B0604020202020204" pitchFamily="34" charset="0"/>
            <a:buChar char="•"/>
          </a:pPr>
          <a:r>
            <a:rPr lang="en-US" sz="1600" b="0" i="0" u="none" dirty="0">
              <a:solidFill>
                <a:schemeClr val="tx1"/>
              </a:solidFill>
            </a:rPr>
            <a:t>OUTPUT</a:t>
          </a:r>
        </a:p>
        <a:p>
          <a:pPr>
            <a:buFont typeface="Arial" panose="020B0604020202020204" pitchFamily="34" charset="0"/>
            <a:buChar char="•"/>
          </a:pPr>
          <a:r>
            <a:rPr lang="en-US" sz="1600" b="0" i="0" u="none" dirty="0">
              <a:solidFill>
                <a:schemeClr val="tx1"/>
              </a:solidFill>
            </a:rPr>
            <a:t>FORMAT​</a:t>
          </a:r>
        </a:p>
      </dgm:t>
    </dgm:pt>
    <dgm:pt modelId="{1905B0C9-4471-E24C-9A5E-524AE6B845AC}" type="parTrans" cxnId="{146A19A0-57B7-0048-BF89-60E32745BF54}">
      <dgm:prSet/>
      <dgm:spPr/>
      <dgm:t>
        <a:bodyPr/>
        <a:lstStyle/>
        <a:p>
          <a:endParaRPr lang="fr-FR"/>
        </a:p>
      </dgm:t>
    </dgm:pt>
    <dgm:pt modelId="{967E91C5-0291-E141-898D-D22BBB29E0B5}" type="sibTrans" cxnId="{146A19A0-57B7-0048-BF89-60E32745BF54}">
      <dgm:prSet/>
      <dgm:spPr/>
      <dgm:t>
        <a:bodyPr/>
        <a:lstStyle/>
        <a:p>
          <a:endParaRPr lang="fr-FR"/>
        </a:p>
      </dgm:t>
    </dgm:pt>
    <dgm:pt modelId="{9BB37E83-8A8B-3547-8F64-332607E78094}">
      <dgm:prSet/>
      <dgm:spPr/>
      <dgm:t>
        <a:bodyPr/>
        <a:lstStyle/>
        <a:p>
          <a:pPr>
            <a:buFont typeface="Arial" panose="020B0604020202020204" pitchFamily="34" charset="0"/>
            <a:buChar char="•"/>
          </a:pPr>
          <a:r>
            <a:rPr lang="en-US" b="0" i="0" u="none" dirty="0"/>
            <a:t>SHAPE-ZIP​</a:t>
          </a:r>
        </a:p>
      </dgm:t>
    </dgm:pt>
    <dgm:pt modelId="{D57EBF72-7A71-FA4E-BC5F-A607A9BC6A47}" type="parTrans" cxnId="{9BD1BEA0-7C7E-334E-A8B8-6E3C13CFC8AF}">
      <dgm:prSet/>
      <dgm:spPr/>
      <dgm:t>
        <a:bodyPr/>
        <a:lstStyle/>
        <a:p>
          <a:endParaRPr lang="fr-FR"/>
        </a:p>
      </dgm:t>
    </dgm:pt>
    <dgm:pt modelId="{F907BE65-F621-4548-AC9A-7A805522B7CE}" type="sibTrans" cxnId="{9BD1BEA0-7C7E-334E-A8B8-6E3C13CFC8AF}">
      <dgm:prSet/>
      <dgm:spPr/>
      <dgm:t>
        <a:bodyPr/>
        <a:lstStyle/>
        <a:p>
          <a:endParaRPr lang="fr-FR"/>
        </a:p>
      </dgm:t>
    </dgm:pt>
    <dgm:pt modelId="{B9BC04FE-B0E5-664E-9649-DDFFD5315E14}">
      <dgm:prSet custT="1"/>
      <dgm:spPr>
        <a:solidFill>
          <a:srgbClr val="F9F1D0"/>
        </a:solidFill>
      </dgm:spPr>
      <dgm:t>
        <a:bodyPr/>
        <a:lstStyle/>
        <a:p>
          <a:pPr>
            <a:buFont typeface="Arial" panose="020B0604020202020204" pitchFamily="34" charset="0"/>
            <a:buChar char="•"/>
          </a:pPr>
          <a:r>
            <a:rPr lang="en-US" sz="1600" b="0" i="0" u="none">
              <a:solidFill>
                <a:schemeClr val="tx1"/>
              </a:solidFill>
            </a:rPr>
            <a:t>BBOX​</a:t>
          </a:r>
        </a:p>
      </dgm:t>
    </dgm:pt>
    <dgm:pt modelId="{FE701777-ADDD-7542-98CA-CED5B65E03E4}" type="parTrans" cxnId="{81DCBAA9-12E0-3346-A15B-FB6AEDDF058B}">
      <dgm:prSet/>
      <dgm:spPr/>
      <dgm:t>
        <a:bodyPr/>
        <a:lstStyle/>
        <a:p>
          <a:endParaRPr lang="fr-FR"/>
        </a:p>
      </dgm:t>
    </dgm:pt>
    <dgm:pt modelId="{DE82A4F0-19F2-1240-ADFE-E187B203BF2B}" type="sibTrans" cxnId="{81DCBAA9-12E0-3346-A15B-FB6AEDDF058B}">
      <dgm:prSet/>
      <dgm:spPr/>
      <dgm:t>
        <a:bodyPr/>
        <a:lstStyle/>
        <a:p>
          <a:endParaRPr lang="fr-FR"/>
        </a:p>
      </dgm:t>
    </dgm:pt>
    <dgm:pt modelId="{E174944B-A1D4-6A48-95BC-BF29119F18B7}">
      <dgm:prSet/>
      <dgm:spPr/>
      <dgm:t>
        <a:bodyPr/>
        <a:lstStyle/>
        <a:p>
          <a:pPr>
            <a:buFont typeface="Arial" panose="020B0604020202020204" pitchFamily="34" charset="0"/>
            <a:buChar char="•"/>
          </a:pPr>
          <a:r>
            <a:rPr lang="en-US" b="0" i="0" u="none" dirty="0"/>
            <a:t>Window Extent​</a:t>
          </a:r>
        </a:p>
      </dgm:t>
    </dgm:pt>
    <dgm:pt modelId="{A77DBCBE-8874-E848-BDD2-B73578C3490C}" type="parTrans" cxnId="{27C1B30D-F3A6-FE49-8E20-25B703AF6E63}">
      <dgm:prSet/>
      <dgm:spPr/>
      <dgm:t>
        <a:bodyPr/>
        <a:lstStyle/>
        <a:p>
          <a:endParaRPr lang="fr-FR"/>
        </a:p>
      </dgm:t>
    </dgm:pt>
    <dgm:pt modelId="{989DB5EE-A954-7243-ACB0-E495E56658A7}" type="sibTrans" cxnId="{27C1B30D-F3A6-FE49-8E20-25B703AF6E63}">
      <dgm:prSet/>
      <dgm:spPr/>
      <dgm:t>
        <a:bodyPr/>
        <a:lstStyle/>
        <a:p>
          <a:endParaRPr lang="fr-FR"/>
        </a:p>
      </dgm:t>
    </dgm:pt>
    <dgm:pt modelId="{0050D9EE-2300-A542-ACBD-9F909EA68CA0}">
      <dgm:prSet custT="1"/>
      <dgm:spPr>
        <a:solidFill>
          <a:srgbClr val="F9F1D0"/>
        </a:solidFill>
      </dgm:spPr>
      <dgm:t>
        <a:bodyPr/>
        <a:lstStyle/>
        <a:p>
          <a:pPr>
            <a:buFont typeface="Arial" panose="020B0604020202020204" pitchFamily="34" charset="0"/>
            <a:buChar char="•"/>
          </a:pPr>
          <a:r>
            <a:rPr lang="en-US" sz="1600" b="0" i="0" u="none" dirty="0">
              <a:solidFill>
                <a:schemeClr val="tx1"/>
              </a:solidFill>
            </a:rPr>
            <a:t>SRSNAME​</a:t>
          </a:r>
        </a:p>
      </dgm:t>
    </dgm:pt>
    <dgm:pt modelId="{DB186C3B-B426-B948-9197-DA97E95BDAA2}" type="parTrans" cxnId="{9EBEE1A4-58DE-DA49-9C73-C4D3D541B74E}">
      <dgm:prSet/>
      <dgm:spPr/>
      <dgm:t>
        <a:bodyPr/>
        <a:lstStyle/>
        <a:p>
          <a:endParaRPr lang="fr-FR"/>
        </a:p>
      </dgm:t>
    </dgm:pt>
    <dgm:pt modelId="{5A4E24D0-2273-F54E-B2E1-E51D6F59B0CF}" type="sibTrans" cxnId="{9EBEE1A4-58DE-DA49-9C73-C4D3D541B74E}">
      <dgm:prSet/>
      <dgm:spPr/>
      <dgm:t>
        <a:bodyPr/>
        <a:lstStyle/>
        <a:p>
          <a:endParaRPr lang="fr-FR"/>
        </a:p>
      </dgm:t>
    </dgm:pt>
    <dgm:pt modelId="{6CC94AD8-4055-1448-82FC-16CD6874FDB9}">
      <dgm:prSet/>
      <dgm:spPr/>
      <dgm:t>
        <a:bodyPr/>
        <a:lstStyle/>
        <a:p>
          <a:pPr>
            <a:buFont typeface="Arial" panose="020B0604020202020204" pitchFamily="34" charset="0"/>
            <a:buChar char="•"/>
          </a:pPr>
          <a:r>
            <a:rPr lang="en-US" b="0" i="0" u="none" dirty="0"/>
            <a:t>EPSG:2154 (Lambert93)​</a:t>
          </a:r>
        </a:p>
      </dgm:t>
    </dgm:pt>
    <dgm:pt modelId="{9673096D-4034-7C41-87E0-9429014D8E89}" type="parTrans" cxnId="{B3C5DAC1-E314-D346-9A10-62D5D54FEE8B}">
      <dgm:prSet/>
      <dgm:spPr/>
      <dgm:t>
        <a:bodyPr/>
        <a:lstStyle/>
        <a:p>
          <a:endParaRPr lang="fr-FR"/>
        </a:p>
      </dgm:t>
    </dgm:pt>
    <dgm:pt modelId="{8D7E260E-BF60-9444-A42B-00288D3DB9C8}" type="sibTrans" cxnId="{B3C5DAC1-E314-D346-9A10-62D5D54FEE8B}">
      <dgm:prSet/>
      <dgm:spPr/>
      <dgm:t>
        <a:bodyPr/>
        <a:lstStyle/>
        <a:p>
          <a:endParaRPr lang="fr-FR"/>
        </a:p>
      </dgm:t>
    </dgm:pt>
    <dgm:pt modelId="{33D03328-7095-AB4C-914B-61FDB5AC1DC1}" type="pres">
      <dgm:prSet presAssocID="{26D35354-B653-C442-B665-7F9E8C90DF3C}" presName="diagram" presStyleCnt="0">
        <dgm:presLayoutVars>
          <dgm:chPref val="1"/>
          <dgm:dir/>
          <dgm:animOne val="branch"/>
          <dgm:animLvl val="lvl"/>
          <dgm:resizeHandles/>
        </dgm:presLayoutVars>
      </dgm:prSet>
      <dgm:spPr/>
    </dgm:pt>
    <dgm:pt modelId="{5E321B11-E140-3C46-8B70-E1E54BEC357B}" type="pres">
      <dgm:prSet presAssocID="{7D8D50B1-5622-144F-B7FE-6A08503D72FC}" presName="root" presStyleCnt="0"/>
      <dgm:spPr/>
    </dgm:pt>
    <dgm:pt modelId="{0BF81F9F-D9CA-CA49-8E69-6BC62B42D64F}" type="pres">
      <dgm:prSet presAssocID="{7D8D50B1-5622-144F-B7FE-6A08503D72FC}" presName="rootComposite" presStyleCnt="0"/>
      <dgm:spPr/>
    </dgm:pt>
    <dgm:pt modelId="{EFB2A8BB-35A2-F647-94DB-529A90D485FC}" type="pres">
      <dgm:prSet presAssocID="{7D8D50B1-5622-144F-B7FE-6A08503D72FC}" presName="rootText" presStyleLbl="node1" presStyleIdx="0" presStyleCnt="4"/>
      <dgm:spPr/>
    </dgm:pt>
    <dgm:pt modelId="{E8D4B3D9-6A15-204C-8B7C-D41D9D161E11}" type="pres">
      <dgm:prSet presAssocID="{7D8D50B1-5622-144F-B7FE-6A08503D72FC}" presName="rootConnector" presStyleLbl="node1" presStyleIdx="0" presStyleCnt="4"/>
      <dgm:spPr/>
    </dgm:pt>
    <dgm:pt modelId="{40C01099-076D-394A-9E5C-EDD91768895B}" type="pres">
      <dgm:prSet presAssocID="{7D8D50B1-5622-144F-B7FE-6A08503D72FC}" presName="childShape" presStyleCnt="0"/>
      <dgm:spPr/>
    </dgm:pt>
    <dgm:pt modelId="{0911C28D-9BBB-1A40-9C77-18A05887C31D}" type="pres">
      <dgm:prSet presAssocID="{320F3ECD-21A7-D948-AD0A-10DC517B83DA}" presName="Name13" presStyleLbl="parChTrans1D2" presStyleIdx="0" presStyleCnt="4"/>
      <dgm:spPr/>
    </dgm:pt>
    <dgm:pt modelId="{BBA6BDA2-6C0D-D241-B4AC-6B009AC5F0AC}" type="pres">
      <dgm:prSet presAssocID="{91ACE116-7C78-0241-A173-5EF377C25D7B}" presName="childText" presStyleLbl="bgAcc1" presStyleIdx="0" presStyleCnt="4">
        <dgm:presLayoutVars>
          <dgm:bulletEnabled val="1"/>
        </dgm:presLayoutVars>
      </dgm:prSet>
      <dgm:spPr/>
    </dgm:pt>
    <dgm:pt modelId="{81E009E6-5911-DE42-83E7-640EED6A56F8}" type="pres">
      <dgm:prSet presAssocID="{7DAA2516-5EC2-C74E-9FAC-7F224A280A81}" presName="root" presStyleCnt="0"/>
      <dgm:spPr/>
    </dgm:pt>
    <dgm:pt modelId="{C1EF3C15-B213-A44B-815D-EF5D5C15833A}" type="pres">
      <dgm:prSet presAssocID="{7DAA2516-5EC2-C74E-9FAC-7F224A280A81}" presName="rootComposite" presStyleCnt="0"/>
      <dgm:spPr/>
    </dgm:pt>
    <dgm:pt modelId="{701C1345-0790-CD48-A8E1-EB06BACBD9D3}" type="pres">
      <dgm:prSet presAssocID="{7DAA2516-5EC2-C74E-9FAC-7F224A280A81}" presName="rootText" presStyleLbl="node1" presStyleIdx="1" presStyleCnt="4"/>
      <dgm:spPr/>
    </dgm:pt>
    <dgm:pt modelId="{73DB2058-A358-364E-8611-D10A2D2EABB2}" type="pres">
      <dgm:prSet presAssocID="{7DAA2516-5EC2-C74E-9FAC-7F224A280A81}" presName="rootConnector" presStyleLbl="node1" presStyleIdx="1" presStyleCnt="4"/>
      <dgm:spPr/>
    </dgm:pt>
    <dgm:pt modelId="{E8E09644-6495-3344-9BFD-CCB8D9CDAF87}" type="pres">
      <dgm:prSet presAssocID="{7DAA2516-5EC2-C74E-9FAC-7F224A280A81}" presName="childShape" presStyleCnt="0"/>
      <dgm:spPr/>
    </dgm:pt>
    <dgm:pt modelId="{01987529-3774-914C-B45A-A5192A85428A}" type="pres">
      <dgm:prSet presAssocID="{D57EBF72-7A71-FA4E-BC5F-A607A9BC6A47}" presName="Name13" presStyleLbl="parChTrans1D2" presStyleIdx="1" presStyleCnt="4"/>
      <dgm:spPr/>
    </dgm:pt>
    <dgm:pt modelId="{E9716F55-AB47-C846-92D8-423F336B848E}" type="pres">
      <dgm:prSet presAssocID="{9BB37E83-8A8B-3547-8F64-332607E78094}" presName="childText" presStyleLbl="bgAcc1" presStyleIdx="1" presStyleCnt="4">
        <dgm:presLayoutVars>
          <dgm:bulletEnabled val="1"/>
        </dgm:presLayoutVars>
      </dgm:prSet>
      <dgm:spPr/>
    </dgm:pt>
    <dgm:pt modelId="{1A27E952-1C6A-8842-8D72-2F2C79F3E00B}" type="pres">
      <dgm:prSet presAssocID="{B9BC04FE-B0E5-664E-9649-DDFFD5315E14}" presName="root" presStyleCnt="0"/>
      <dgm:spPr/>
    </dgm:pt>
    <dgm:pt modelId="{748BFCE1-9C4A-8C4D-9706-BAED9A3C4C42}" type="pres">
      <dgm:prSet presAssocID="{B9BC04FE-B0E5-664E-9649-DDFFD5315E14}" presName="rootComposite" presStyleCnt="0"/>
      <dgm:spPr/>
    </dgm:pt>
    <dgm:pt modelId="{A77598CD-E5DC-C74A-BFA0-03D9E8497000}" type="pres">
      <dgm:prSet presAssocID="{B9BC04FE-B0E5-664E-9649-DDFFD5315E14}" presName="rootText" presStyleLbl="node1" presStyleIdx="2" presStyleCnt="4"/>
      <dgm:spPr/>
    </dgm:pt>
    <dgm:pt modelId="{39349F16-32B0-3944-BC78-35E8288BCA13}" type="pres">
      <dgm:prSet presAssocID="{B9BC04FE-B0E5-664E-9649-DDFFD5315E14}" presName="rootConnector" presStyleLbl="node1" presStyleIdx="2" presStyleCnt="4"/>
      <dgm:spPr/>
    </dgm:pt>
    <dgm:pt modelId="{322691A3-0AFF-D34B-AA87-AF98CD5FB9F9}" type="pres">
      <dgm:prSet presAssocID="{B9BC04FE-B0E5-664E-9649-DDFFD5315E14}" presName="childShape" presStyleCnt="0"/>
      <dgm:spPr/>
    </dgm:pt>
    <dgm:pt modelId="{2989AA73-7DC8-D546-9E08-5794E9B0BEE3}" type="pres">
      <dgm:prSet presAssocID="{A77DBCBE-8874-E848-BDD2-B73578C3490C}" presName="Name13" presStyleLbl="parChTrans1D2" presStyleIdx="2" presStyleCnt="4"/>
      <dgm:spPr/>
    </dgm:pt>
    <dgm:pt modelId="{9896A41F-7621-C44D-A440-D8C5D536D5AF}" type="pres">
      <dgm:prSet presAssocID="{E174944B-A1D4-6A48-95BC-BF29119F18B7}" presName="childText" presStyleLbl="bgAcc1" presStyleIdx="2" presStyleCnt="4">
        <dgm:presLayoutVars>
          <dgm:bulletEnabled val="1"/>
        </dgm:presLayoutVars>
      </dgm:prSet>
      <dgm:spPr/>
    </dgm:pt>
    <dgm:pt modelId="{EA56DA65-FE45-EB4A-93A1-4460DCE219A8}" type="pres">
      <dgm:prSet presAssocID="{0050D9EE-2300-A542-ACBD-9F909EA68CA0}" presName="root" presStyleCnt="0"/>
      <dgm:spPr/>
    </dgm:pt>
    <dgm:pt modelId="{151056AF-010B-CB4A-A4A1-7B1A0187F924}" type="pres">
      <dgm:prSet presAssocID="{0050D9EE-2300-A542-ACBD-9F909EA68CA0}" presName="rootComposite" presStyleCnt="0"/>
      <dgm:spPr/>
    </dgm:pt>
    <dgm:pt modelId="{23489C0D-A432-5F43-A167-A27F3706EF4A}" type="pres">
      <dgm:prSet presAssocID="{0050D9EE-2300-A542-ACBD-9F909EA68CA0}" presName="rootText" presStyleLbl="node1" presStyleIdx="3" presStyleCnt="4"/>
      <dgm:spPr/>
    </dgm:pt>
    <dgm:pt modelId="{37FC11BA-57A8-5A4E-A4B6-7750650373C0}" type="pres">
      <dgm:prSet presAssocID="{0050D9EE-2300-A542-ACBD-9F909EA68CA0}" presName="rootConnector" presStyleLbl="node1" presStyleIdx="3" presStyleCnt="4"/>
      <dgm:spPr/>
    </dgm:pt>
    <dgm:pt modelId="{DE5D60B2-6C56-8645-AED6-2D43B6B5D6EF}" type="pres">
      <dgm:prSet presAssocID="{0050D9EE-2300-A542-ACBD-9F909EA68CA0}" presName="childShape" presStyleCnt="0"/>
      <dgm:spPr/>
    </dgm:pt>
    <dgm:pt modelId="{0AA49C0D-3551-0B42-ADEC-C01511214638}" type="pres">
      <dgm:prSet presAssocID="{9673096D-4034-7C41-87E0-9429014D8E89}" presName="Name13" presStyleLbl="parChTrans1D2" presStyleIdx="3" presStyleCnt="4"/>
      <dgm:spPr/>
    </dgm:pt>
    <dgm:pt modelId="{1002B30E-4218-2749-9F72-F782EDA37D8C}" type="pres">
      <dgm:prSet presAssocID="{6CC94AD8-4055-1448-82FC-16CD6874FDB9}" presName="childText" presStyleLbl="bgAcc1" presStyleIdx="3" presStyleCnt="4">
        <dgm:presLayoutVars>
          <dgm:bulletEnabled val="1"/>
        </dgm:presLayoutVars>
      </dgm:prSet>
      <dgm:spPr/>
    </dgm:pt>
  </dgm:ptLst>
  <dgm:cxnLst>
    <dgm:cxn modelId="{FA496A00-3D35-0646-8652-D2DF28C8C3D3}" type="presOf" srcId="{7D8D50B1-5622-144F-B7FE-6A08503D72FC}" destId="{E8D4B3D9-6A15-204C-8B7C-D41D9D161E11}" srcOrd="1" destOrd="0" presId="urn:microsoft.com/office/officeart/2005/8/layout/hierarchy3"/>
    <dgm:cxn modelId="{749FC000-04C8-1D43-A165-5C259F71332F}" type="presOf" srcId="{0050D9EE-2300-A542-ACBD-9F909EA68CA0}" destId="{23489C0D-A432-5F43-A167-A27F3706EF4A}" srcOrd="0" destOrd="0" presId="urn:microsoft.com/office/officeart/2005/8/layout/hierarchy3"/>
    <dgm:cxn modelId="{27C1B30D-F3A6-FE49-8E20-25B703AF6E63}" srcId="{B9BC04FE-B0E5-664E-9649-DDFFD5315E14}" destId="{E174944B-A1D4-6A48-95BC-BF29119F18B7}" srcOrd="0" destOrd="0" parTransId="{A77DBCBE-8874-E848-BDD2-B73578C3490C}" sibTransId="{989DB5EE-A954-7243-ACB0-E495E56658A7}"/>
    <dgm:cxn modelId="{FB10A239-EF18-3945-88AE-B536BFFCD2C7}" srcId="{26D35354-B653-C442-B665-7F9E8C90DF3C}" destId="{7D8D50B1-5622-144F-B7FE-6A08503D72FC}" srcOrd="0" destOrd="0" parTransId="{4026E3C2-88BB-CF48-875F-D071294AE707}" sibTransId="{3C2E6A8C-04B0-2C49-AAFF-4EE4657070A2}"/>
    <dgm:cxn modelId="{4BBB703C-55D0-A04E-BD56-C0404C00A878}" type="presOf" srcId="{7DAA2516-5EC2-C74E-9FAC-7F224A280A81}" destId="{73DB2058-A358-364E-8611-D10A2D2EABB2}" srcOrd="1" destOrd="0" presId="urn:microsoft.com/office/officeart/2005/8/layout/hierarchy3"/>
    <dgm:cxn modelId="{E5DF173E-9555-BE49-8421-176C8825337C}" type="presOf" srcId="{B9BC04FE-B0E5-664E-9649-DDFFD5315E14}" destId="{39349F16-32B0-3944-BC78-35E8288BCA13}" srcOrd="1" destOrd="0" presId="urn:microsoft.com/office/officeart/2005/8/layout/hierarchy3"/>
    <dgm:cxn modelId="{A86ADD5D-106A-1540-939E-331C2C982A40}" type="presOf" srcId="{320F3ECD-21A7-D948-AD0A-10DC517B83DA}" destId="{0911C28D-9BBB-1A40-9C77-18A05887C31D}" srcOrd="0" destOrd="0" presId="urn:microsoft.com/office/officeart/2005/8/layout/hierarchy3"/>
    <dgm:cxn modelId="{0A7F255E-6E10-7747-82B3-046583B04DE8}" type="presOf" srcId="{B9BC04FE-B0E5-664E-9649-DDFFD5315E14}" destId="{A77598CD-E5DC-C74A-BFA0-03D9E8497000}" srcOrd="0" destOrd="0" presId="urn:microsoft.com/office/officeart/2005/8/layout/hierarchy3"/>
    <dgm:cxn modelId="{82BDD564-EBDA-3A41-9C00-477F022EBF18}" type="presOf" srcId="{6CC94AD8-4055-1448-82FC-16CD6874FDB9}" destId="{1002B30E-4218-2749-9F72-F782EDA37D8C}" srcOrd="0" destOrd="0" presId="urn:microsoft.com/office/officeart/2005/8/layout/hierarchy3"/>
    <dgm:cxn modelId="{B91D7770-E410-EA46-AAA9-BAEEE3BBC49C}" type="presOf" srcId="{A77DBCBE-8874-E848-BDD2-B73578C3490C}" destId="{2989AA73-7DC8-D546-9E08-5794E9B0BEE3}" srcOrd="0" destOrd="0" presId="urn:microsoft.com/office/officeart/2005/8/layout/hierarchy3"/>
    <dgm:cxn modelId="{B299C877-27FE-404C-B32E-47227827C345}" type="presOf" srcId="{0050D9EE-2300-A542-ACBD-9F909EA68CA0}" destId="{37FC11BA-57A8-5A4E-A4B6-7750650373C0}" srcOrd="1" destOrd="0" presId="urn:microsoft.com/office/officeart/2005/8/layout/hierarchy3"/>
    <dgm:cxn modelId="{C37A9F78-01C1-7A43-B187-AEE09343C2DC}" type="presOf" srcId="{7DAA2516-5EC2-C74E-9FAC-7F224A280A81}" destId="{701C1345-0790-CD48-A8E1-EB06BACBD9D3}" srcOrd="0" destOrd="0" presId="urn:microsoft.com/office/officeart/2005/8/layout/hierarchy3"/>
    <dgm:cxn modelId="{67554E7B-203E-1248-B9BD-70A5CCC20615}" type="presOf" srcId="{7D8D50B1-5622-144F-B7FE-6A08503D72FC}" destId="{EFB2A8BB-35A2-F647-94DB-529A90D485FC}" srcOrd="0" destOrd="0" presId="urn:microsoft.com/office/officeart/2005/8/layout/hierarchy3"/>
    <dgm:cxn modelId="{0CC9ED8C-BF05-DF49-855A-71E640A0C96A}" type="presOf" srcId="{E174944B-A1D4-6A48-95BC-BF29119F18B7}" destId="{9896A41F-7621-C44D-A440-D8C5D536D5AF}" srcOrd="0" destOrd="0" presId="urn:microsoft.com/office/officeart/2005/8/layout/hierarchy3"/>
    <dgm:cxn modelId="{5567C49E-1309-1C4D-AF9A-2315D9D23AF3}" type="presOf" srcId="{D57EBF72-7A71-FA4E-BC5F-A607A9BC6A47}" destId="{01987529-3774-914C-B45A-A5192A85428A}" srcOrd="0" destOrd="0" presId="urn:microsoft.com/office/officeart/2005/8/layout/hierarchy3"/>
    <dgm:cxn modelId="{146A19A0-57B7-0048-BF89-60E32745BF54}" srcId="{26D35354-B653-C442-B665-7F9E8C90DF3C}" destId="{7DAA2516-5EC2-C74E-9FAC-7F224A280A81}" srcOrd="1" destOrd="0" parTransId="{1905B0C9-4471-E24C-9A5E-524AE6B845AC}" sibTransId="{967E91C5-0291-E141-898D-D22BBB29E0B5}"/>
    <dgm:cxn modelId="{9BD1BEA0-7C7E-334E-A8B8-6E3C13CFC8AF}" srcId="{7DAA2516-5EC2-C74E-9FAC-7F224A280A81}" destId="{9BB37E83-8A8B-3547-8F64-332607E78094}" srcOrd="0" destOrd="0" parTransId="{D57EBF72-7A71-FA4E-BC5F-A607A9BC6A47}" sibTransId="{F907BE65-F621-4548-AC9A-7A805522B7CE}"/>
    <dgm:cxn modelId="{9EBEE1A4-58DE-DA49-9C73-C4D3D541B74E}" srcId="{26D35354-B653-C442-B665-7F9E8C90DF3C}" destId="{0050D9EE-2300-A542-ACBD-9F909EA68CA0}" srcOrd="3" destOrd="0" parTransId="{DB186C3B-B426-B948-9197-DA97E95BDAA2}" sibTransId="{5A4E24D0-2273-F54E-B2E1-E51D6F59B0CF}"/>
    <dgm:cxn modelId="{81DCBAA9-12E0-3346-A15B-FB6AEDDF058B}" srcId="{26D35354-B653-C442-B665-7F9E8C90DF3C}" destId="{B9BC04FE-B0E5-664E-9649-DDFFD5315E14}" srcOrd="2" destOrd="0" parTransId="{FE701777-ADDD-7542-98CA-CED5B65E03E4}" sibTransId="{DE82A4F0-19F2-1240-ADFE-E187B203BF2B}"/>
    <dgm:cxn modelId="{B3C5DAC1-E314-D346-9A10-62D5D54FEE8B}" srcId="{0050D9EE-2300-A542-ACBD-9F909EA68CA0}" destId="{6CC94AD8-4055-1448-82FC-16CD6874FDB9}" srcOrd="0" destOrd="0" parTransId="{9673096D-4034-7C41-87E0-9429014D8E89}" sibTransId="{8D7E260E-BF60-9444-A42B-00288D3DB9C8}"/>
    <dgm:cxn modelId="{898A06C2-FD0B-264A-BCC4-1B7CE4C2C761}" type="presOf" srcId="{26D35354-B653-C442-B665-7F9E8C90DF3C}" destId="{33D03328-7095-AB4C-914B-61FDB5AC1DC1}" srcOrd="0" destOrd="0" presId="urn:microsoft.com/office/officeart/2005/8/layout/hierarchy3"/>
    <dgm:cxn modelId="{F39A59DE-C040-BD4B-A0FB-87D982EE20F9}" type="presOf" srcId="{91ACE116-7C78-0241-A173-5EF377C25D7B}" destId="{BBA6BDA2-6C0D-D241-B4AC-6B009AC5F0AC}" srcOrd="0" destOrd="0" presId="urn:microsoft.com/office/officeart/2005/8/layout/hierarchy3"/>
    <dgm:cxn modelId="{EDDDC1ED-FEF9-9D43-943E-68736DAD0515}" srcId="{7D8D50B1-5622-144F-B7FE-6A08503D72FC}" destId="{91ACE116-7C78-0241-A173-5EF377C25D7B}" srcOrd="0" destOrd="0" parTransId="{320F3ECD-21A7-D948-AD0A-10DC517B83DA}" sibTransId="{7A97CD41-C1AA-5D49-9322-C0FB860E4E55}"/>
    <dgm:cxn modelId="{A2CEA7F8-36E5-1647-B520-B8E3C4BED0F3}" type="presOf" srcId="{9BB37E83-8A8B-3547-8F64-332607E78094}" destId="{E9716F55-AB47-C846-92D8-423F336B848E}" srcOrd="0" destOrd="0" presId="urn:microsoft.com/office/officeart/2005/8/layout/hierarchy3"/>
    <dgm:cxn modelId="{E47EC6FC-A3D3-4B4A-8542-F4D1CBF88ED1}" type="presOf" srcId="{9673096D-4034-7C41-87E0-9429014D8E89}" destId="{0AA49C0D-3551-0B42-ADEC-C01511214638}" srcOrd="0" destOrd="0" presId="urn:microsoft.com/office/officeart/2005/8/layout/hierarchy3"/>
    <dgm:cxn modelId="{CFC9B11F-358A-8341-86CB-23306B084043}" type="presParOf" srcId="{33D03328-7095-AB4C-914B-61FDB5AC1DC1}" destId="{5E321B11-E140-3C46-8B70-E1E54BEC357B}" srcOrd="0" destOrd="0" presId="urn:microsoft.com/office/officeart/2005/8/layout/hierarchy3"/>
    <dgm:cxn modelId="{155C224C-8C61-E440-8F34-BC0877FBB16A}" type="presParOf" srcId="{5E321B11-E140-3C46-8B70-E1E54BEC357B}" destId="{0BF81F9F-D9CA-CA49-8E69-6BC62B42D64F}" srcOrd="0" destOrd="0" presId="urn:microsoft.com/office/officeart/2005/8/layout/hierarchy3"/>
    <dgm:cxn modelId="{4AC14D46-81D7-3B48-A9C4-F21D8BD7268B}" type="presParOf" srcId="{0BF81F9F-D9CA-CA49-8E69-6BC62B42D64F}" destId="{EFB2A8BB-35A2-F647-94DB-529A90D485FC}" srcOrd="0" destOrd="0" presId="urn:microsoft.com/office/officeart/2005/8/layout/hierarchy3"/>
    <dgm:cxn modelId="{4A52779D-D2CE-0B4D-A202-AD054628241A}" type="presParOf" srcId="{0BF81F9F-D9CA-CA49-8E69-6BC62B42D64F}" destId="{E8D4B3D9-6A15-204C-8B7C-D41D9D161E11}" srcOrd="1" destOrd="0" presId="urn:microsoft.com/office/officeart/2005/8/layout/hierarchy3"/>
    <dgm:cxn modelId="{A14F7B2A-8902-CD48-BE01-B678097605B2}" type="presParOf" srcId="{5E321B11-E140-3C46-8B70-E1E54BEC357B}" destId="{40C01099-076D-394A-9E5C-EDD91768895B}" srcOrd="1" destOrd="0" presId="urn:microsoft.com/office/officeart/2005/8/layout/hierarchy3"/>
    <dgm:cxn modelId="{558BFF8B-915C-0347-BB11-7C0A46B4E043}" type="presParOf" srcId="{40C01099-076D-394A-9E5C-EDD91768895B}" destId="{0911C28D-9BBB-1A40-9C77-18A05887C31D}" srcOrd="0" destOrd="0" presId="urn:microsoft.com/office/officeart/2005/8/layout/hierarchy3"/>
    <dgm:cxn modelId="{90CA8D4E-B073-9140-B84A-8511DBAB1D08}" type="presParOf" srcId="{40C01099-076D-394A-9E5C-EDD91768895B}" destId="{BBA6BDA2-6C0D-D241-B4AC-6B009AC5F0AC}" srcOrd="1" destOrd="0" presId="urn:microsoft.com/office/officeart/2005/8/layout/hierarchy3"/>
    <dgm:cxn modelId="{50E39B91-368F-5D45-9DDD-F39A750CD3B3}" type="presParOf" srcId="{33D03328-7095-AB4C-914B-61FDB5AC1DC1}" destId="{81E009E6-5911-DE42-83E7-640EED6A56F8}" srcOrd="1" destOrd="0" presId="urn:microsoft.com/office/officeart/2005/8/layout/hierarchy3"/>
    <dgm:cxn modelId="{FCCA6817-D94F-4845-90E2-146A54BABBB7}" type="presParOf" srcId="{81E009E6-5911-DE42-83E7-640EED6A56F8}" destId="{C1EF3C15-B213-A44B-815D-EF5D5C15833A}" srcOrd="0" destOrd="0" presId="urn:microsoft.com/office/officeart/2005/8/layout/hierarchy3"/>
    <dgm:cxn modelId="{1FF6009D-64AD-0741-9E6D-7CA43488E100}" type="presParOf" srcId="{C1EF3C15-B213-A44B-815D-EF5D5C15833A}" destId="{701C1345-0790-CD48-A8E1-EB06BACBD9D3}" srcOrd="0" destOrd="0" presId="urn:microsoft.com/office/officeart/2005/8/layout/hierarchy3"/>
    <dgm:cxn modelId="{C1B6CC7B-6210-5643-A58B-F63F018D1CF1}" type="presParOf" srcId="{C1EF3C15-B213-A44B-815D-EF5D5C15833A}" destId="{73DB2058-A358-364E-8611-D10A2D2EABB2}" srcOrd="1" destOrd="0" presId="urn:microsoft.com/office/officeart/2005/8/layout/hierarchy3"/>
    <dgm:cxn modelId="{279DE6D3-7F73-B440-AF3E-19FDAB31596B}" type="presParOf" srcId="{81E009E6-5911-DE42-83E7-640EED6A56F8}" destId="{E8E09644-6495-3344-9BFD-CCB8D9CDAF87}" srcOrd="1" destOrd="0" presId="urn:microsoft.com/office/officeart/2005/8/layout/hierarchy3"/>
    <dgm:cxn modelId="{83EA02DA-6C93-F142-A870-4F4E58126B05}" type="presParOf" srcId="{E8E09644-6495-3344-9BFD-CCB8D9CDAF87}" destId="{01987529-3774-914C-B45A-A5192A85428A}" srcOrd="0" destOrd="0" presId="urn:microsoft.com/office/officeart/2005/8/layout/hierarchy3"/>
    <dgm:cxn modelId="{FE3F93F4-2E84-4A4D-A3AC-50D09283712F}" type="presParOf" srcId="{E8E09644-6495-3344-9BFD-CCB8D9CDAF87}" destId="{E9716F55-AB47-C846-92D8-423F336B848E}" srcOrd="1" destOrd="0" presId="urn:microsoft.com/office/officeart/2005/8/layout/hierarchy3"/>
    <dgm:cxn modelId="{3717ACEE-C09D-7340-AD0D-F5CCAA7D65D4}" type="presParOf" srcId="{33D03328-7095-AB4C-914B-61FDB5AC1DC1}" destId="{1A27E952-1C6A-8842-8D72-2F2C79F3E00B}" srcOrd="2" destOrd="0" presId="urn:microsoft.com/office/officeart/2005/8/layout/hierarchy3"/>
    <dgm:cxn modelId="{4C3C099B-DF7E-4B40-A951-FC52F2176F64}" type="presParOf" srcId="{1A27E952-1C6A-8842-8D72-2F2C79F3E00B}" destId="{748BFCE1-9C4A-8C4D-9706-BAED9A3C4C42}" srcOrd="0" destOrd="0" presId="urn:microsoft.com/office/officeart/2005/8/layout/hierarchy3"/>
    <dgm:cxn modelId="{DC78CF4F-DED7-E248-9A9E-6FA707BB18CE}" type="presParOf" srcId="{748BFCE1-9C4A-8C4D-9706-BAED9A3C4C42}" destId="{A77598CD-E5DC-C74A-BFA0-03D9E8497000}" srcOrd="0" destOrd="0" presId="urn:microsoft.com/office/officeart/2005/8/layout/hierarchy3"/>
    <dgm:cxn modelId="{C19134B8-2CAC-D34B-A0BB-900B2824F054}" type="presParOf" srcId="{748BFCE1-9C4A-8C4D-9706-BAED9A3C4C42}" destId="{39349F16-32B0-3944-BC78-35E8288BCA13}" srcOrd="1" destOrd="0" presId="urn:microsoft.com/office/officeart/2005/8/layout/hierarchy3"/>
    <dgm:cxn modelId="{C991F2B4-6B7A-9D4B-A2B8-AFB399D434AF}" type="presParOf" srcId="{1A27E952-1C6A-8842-8D72-2F2C79F3E00B}" destId="{322691A3-0AFF-D34B-AA87-AF98CD5FB9F9}" srcOrd="1" destOrd="0" presId="urn:microsoft.com/office/officeart/2005/8/layout/hierarchy3"/>
    <dgm:cxn modelId="{95C35196-9FFD-5B4E-B490-B509A7415E6E}" type="presParOf" srcId="{322691A3-0AFF-D34B-AA87-AF98CD5FB9F9}" destId="{2989AA73-7DC8-D546-9E08-5794E9B0BEE3}" srcOrd="0" destOrd="0" presId="urn:microsoft.com/office/officeart/2005/8/layout/hierarchy3"/>
    <dgm:cxn modelId="{460A2B76-1ADE-6A43-BF53-D0EFA47F087B}" type="presParOf" srcId="{322691A3-0AFF-D34B-AA87-AF98CD5FB9F9}" destId="{9896A41F-7621-C44D-A440-D8C5D536D5AF}" srcOrd="1" destOrd="0" presId="urn:microsoft.com/office/officeart/2005/8/layout/hierarchy3"/>
    <dgm:cxn modelId="{4E6DA187-DBA0-AE4F-BD75-750D3ABECEEF}" type="presParOf" srcId="{33D03328-7095-AB4C-914B-61FDB5AC1DC1}" destId="{EA56DA65-FE45-EB4A-93A1-4460DCE219A8}" srcOrd="3" destOrd="0" presId="urn:microsoft.com/office/officeart/2005/8/layout/hierarchy3"/>
    <dgm:cxn modelId="{2049EBF8-76A9-3F41-88BE-6141925C63ED}" type="presParOf" srcId="{EA56DA65-FE45-EB4A-93A1-4460DCE219A8}" destId="{151056AF-010B-CB4A-A4A1-7B1A0187F924}" srcOrd="0" destOrd="0" presId="urn:microsoft.com/office/officeart/2005/8/layout/hierarchy3"/>
    <dgm:cxn modelId="{F282DBC5-B874-7746-A149-4F0A306AD4B4}" type="presParOf" srcId="{151056AF-010B-CB4A-A4A1-7B1A0187F924}" destId="{23489C0D-A432-5F43-A167-A27F3706EF4A}" srcOrd="0" destOrd="0" presId="urn:microsoft.com/office/officeart/2005/8/layout/hierarchy3"/>
    <dgm:cxn modelId="{103D4B44-1336-C345-8591-CF53DEEBCD74}" type="presParOf" srcId="{151056AF-010B-CB4A-A4A1-7B1A0187F924}" destId="{37FC11BA-57A8-5A4E-A4B6-7750650373C0}" srcOrd="1" destOrd="0" presId="urn:microsoft.com/office/officeart/2005/8/layout/hierarchy3"/>
    <dgm:cxn modelId="{6C461092-8305-3F41-B000-DF744233E3B1}" type="presParOf" srcId="{EA56DA65-FE45-EB4A-93A1-4460DCE219A8}" destId="{DE5D60B2-6C56-8645-AED6-2D43B6B5D6EF}" srcOrd="1" destOrd="0" presId="urn:microsoft.com/office/officeart/2005/8/layout/hierarchy3"/>
    <dgm:cxn modelId="{E5611654-1ED1-0540-9A79-E95A99098D1A}" type="presParOf" srcId="{DE5D60B2-6C56-8645-AED6-2D43B6B5D6EF}" destId="{0AA49C0D-3551-0B42-ADEC-C01511214638}" srcOrd="0" destOrd="0" presId="urn:microsoft.com/office/officeart/2005/8/layout/hierarchy3"/>
    <dgm:cxn modelId="{DE1DF9B4-43F3-EC4E-823D-19FF1A275590}" type="presParOf" srcId="{DE5D60B2-6C56-8645-AED6-2D43B6B5D6EF}" destId="{1002B30E-4218-2749-9F72-F782EDA37D8C}"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C8C49FA-649C-4CFF-906C-FEAA7AE90875}"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fr-FR"/>
        </a:p>
      </dgm:t>
    </dgm:pt>
    <dgm:pt modelId="{0E317C66-D4C9-48F3-9FF6-94B96ADC875D}">
      <dgm:prSet custT="1"/>
      <dgm:spPr/>
      <dgm:t>
        <a:bodyPr/>
        <a:lstStyle/>
        <a:p>
          <a:r>
            <a:rPr lang="fr-FR" sz="2800" dirty="0" err="1"/>
            <a:t>Initialize</a:t>
          </a:r>
          <a:r>
            <a:rPr lang="fr-FR" sz="2800" dirty="0"/>
            <a:t> &amp; Read </a:t>
          </a:r>
          <a:r>
            <a:rPr lang="fr-FR" sz="2800" dirty="0" err="1"/>
            <a:t>GeoTIFF</a:t>
          </a:r>
          <a:endParaRPr lang="fr-FR" sz="2800" dirty="0"/>
        </a:p>
      </dgm:t>
    </dgm:pt>
    <dgm:pt modelId="{63C80472-6983-4BC0-AC72-0C9E9AF5651C}" type="parTrans" cxnId="{10A8B6BA-20F3-4B7E-B235-85316FE1ADF5}">
      <dgm:prSet/>
      <dgm:spPr/>
      <dgm:t>
        <a:bodyPr/>
        <a:lstStyle/>
        <a:p>
          <a:endParaRPr lang="fr-FR" sz="2800"/>
        </a:p>
      </dgm:t>
    </dgm:pt>
    <dgm:pt modelId="{1AB5DCF1-A033-4D9C-A62E-79CF7F0196EB}" type="sibTrans" cxnId="{10A8B6BA-20F3-4B7E-B235-85316FE1ADF5}">
      <dgm:prSet/>
      <dgm:spPr/>
      <dgm:t>
        <a:bodyPr/>
        <a:lstStyle/>
        <a:p>
          <a:endParaRPr lang="fr-FR" sz="2800"/>
        </a:p>
      </dgm:t>
    </dgm:pt>
    <dgm:pt modelId="{EF161A02-C3DF-457C-A0D8-AD8405A454AD}">
      <dgm:prSet custT="1"/>
      <dgm:spPr/>
      <dgm:t>
        <a:bodyPr/>
        <a:lstStyle/>
        <a:p>
          <a:r>
            <a:rPr lang="fr-FR" sz="2800" dirty="0" err="1"/>
            <a:t>Calculate</a:t>
          </a:r>
          <a:r>
            <a:rPr lang="fr-FR" sz="2800" dirty="0"/>
            <a:t> Dimensions &amp; </a:t>
          </a:r>
          <a:r>
            <a:rPr lang="fr-FR" sz="2800" dirty="0" err="1"/>
            <a:t>Extents</a:t>
          </a:r>
          <a:endParaRPr lang="fr-FR" sz="2800" dirty="0"/>
        </a:p>
      </dgm:t>
    </dgm:pt>
    <dgm:pt modelId="{48191D35-9B58-4E39-B9A4-4ECC539410B0}" type="parTrans" cxnId="{C0062A33-49F2-4C51-9C43-FA26F67DE774}">
      <dgm:prSet/>
      <dgm:spPr/>
      <dgm:t>
        <a:bodyPr/>
        <a:lstStyle/>
        <a:p>
          <a:endParaRPr lang="fr-FR" sz="2800"/>
        </a:p>
      </dgm:t>
    </dgm:pt>
    <dgm:pt modelId="{D8AADBCD-9FCE-4642-8F2A-BA3217E88227}" type="sibTrans" cxnId="{C0062A33-49F2-4C51-9C43-FA26F67DE774}">
      <dgm:prSet/>
      <dgm:spPr/>
      <dgm:t>
        <a:bodyPr/>
        <a:lstStyle/>
        <a:p>
          <a:endParaRPr lang="fr-FR" sz="2800"/>
        </a:p>
      </dgm:t>
    </dgm:pt>
    <dgm:pt modelId="{B027BA30-64BA-4496-9F16-0654967171FE}">
      <dgm:prSet custT="1"/>
      <dgm:spPr/>
      <dgm:t>
        <a:bodyPr/>
        <a:lstStyle/>
        <a:p>
          <a:r>
            <a:rPr lang="fr-FR" sz="2800" dirty="0" err="1"/>
            <a:t>Database</a:t>
          </a:r>
          <a:r>
            <a:rPr lang="fr-FR" sz="2800" dirty="0"/>
            <a:t> Interaction</a:t>
          </a:r>
        </a:p>
      </dgm:t>
    </dgm:pt>
    <dgm:pt modelId="{706C17E2-39A7-46B5-88DA-7802EC865BC1}" type="parTrans" cxnId="{E7E11E15-ECA0-4457-8519-3A3C80C8A105}">
      <dgm:prSet/>
      <dgm:spPr/>
      <dgm:t>
        <a:bodyPr/>
        <a:lstStyle/>
        <a:p>
          <a:endParaRPr lang="fr-FR" sz="2800"/>
        </a:p>
      </dgm:t>
    </dgm:pt>
    <dgm:pt modelId="{A7824F74-F7E7-40E7-A16D-9B95E20CD2C7}" type="sibTrans" cxnId="{E7E11E15-ECA0-4457-8519-3A3C80C8A105}">
      <dgm:prSet/>
      <dgm:spPr/>
      <dgm:t>
        <a:bodyPr/>
        <a:lstStyle/>
        <a:p>
          <a:endParaRPr lang="fr-FR" sz="2800"/>
        </a:p>
      </dgm:t>
    </dgm:pt>
    <dgm:pt modelId="{95F07CC9-AC15-4B62-AAA7-2D2556000CFA}">
      <dgm:prSet custT="1"/>
      <dgm:spPr/>
      <dgm:t>
        <a:bodyPr/>
        <a:lstStyle/>
        <a:p>
          <a:r>
            <a:rPr lang="fr-FR" sz="2800" dirty="0"/>
            <a:t>Save Data </a:t>
          </a:r>
          <a:r>
            <a:rPr lang="fr-FR" sz="2800" dirty="0" err="1"/>
            <a:t>into</a:t>
          </a:r>
          <a:r>
            <a:rPr lang="fr-FR" sz="2800" dirty="0"/>
            <a:t> </a:t>
          </a:r>
          <a:r>
            <a:rPr lang="fr-FR" sz="2800" dirty="0" err="1"/>
            <a:t>Database</a:t>
          </a:r>
          <a:endParaRPr lang="fr-FR" sz="2800" dirty="0"/>
        </a:p>
      </dgm:t>
    </dgm:pt>
    <dgm:pt modelId="{06DDEFF3-E467-43F3-B712-2141282276B4}" type="parTrans" cxnId="{BABEF714-B1AD-4B98-BBBF-38E46D272D9D}">
      <dgm:prSet/>
      <dgm:spPr/>
      <dgm:t>
        <a:bodyPr/>
        <a:lstStyle/>
        <a:p>
          <a:endParaRPr lang="fr-FR" sz="2800"/>
        </a:p>
      </dgm:t>
    </dgm:pt>
    <dgm:pt modelId="{9DEBCFCC-CB8B-49A6-A9BB-DFD1A93112EC}" type="sibTrans" cxnId="{BABEF714-B1AD-4B98-BBBF-38E46D272D9D}">
      <dgm:prSet/>
      <dgm:spPr/>
      <dgm:t>
        <a:bodyPr/>
        <a:lstStyle/>
        <a:p>
          <a:endParaRPr lang="fr-FR" sz="2800"/>
        </a:p>
      </dgm:t>
    </dgm:pt>
    <dgm:pt modelId="{EF0D87CC-EFBA-49EE-B95C-C30347B99AE0}" type="pres">
      <dgm:prSet presAssocID="{AC8C49FA-649C-4CFF-906C-FEAA7AE90875}" presName="Name0" presStyleCnt="0">
        <dgm:presLayoutVars>
          <dgm:dir/>
          <dgm:resizeHandles val="exact"/>
        </dgm:presLayoutVars>
      </dgm:prSet>
      <dgm:spPr/>
    </dgm:pt>
    <dgm:pt modelId="{6D2571ED-39CD-4864-AFFC-A4BF2952336E}" type="pres">
      <dgm:prSet presAssocID="{AC8C49FA-649C-4CFF-906C-FEAA7AE90875}" presName="arrow" presStyleLbl="bgShp" presStyleIdx="0" presStyleCnt="1"/>
      <dgm:spPr>
        <a:solidFill>
          <a:srgbClr val="F9F1D0"/>
        </a:solidFill>
        <a:ln>
          <a:solidFill>
            <a:srgbClr val="F9F1D0"/>
          </a:solidFill>
        </a:ln>
      </dgm:spPr>
    </dgm:pt>
    <dgm:pt modelId="{9786EDD4-A739-49DF-B703-03B200D779B7}" type="pres">
      <dgm:prSet presAssocID="{AC8C49FA-649C-4CFF-906C-FEAA7AE90875}" presName="points" presStyleCnt="0"/>
      <dgm:spPr/>
    </dgm:pt>
    <dgm:pt modelId="{771CAD68-9313-4005-AF3D-6A8DFBA72D2B}" type="pres">
      <dgm:prSet presAssocID="{0E317C66-D4C9-48F3-9FF6-94B96ADC875D}" presName="compositeA" presStyleCnt="0"/>
      <dgm:spPr/>
    </dgm:pt>
    <dgm:pt modelId="{FC10BE48-DE78-49D9-8EC1-B237DFB5CAD9}" type="pres">
      <dgm:prSet presAssocID="{0E317C66-D4C9-48F3-9FF6-94B96ADC875D}" presName="textA" presStyleLbl="revTx" presStyleIdx="0" presStyleCnt="4" custScaleX="165923">
        <dgm:presLayoutVars>
          <dgm:bulletEnabled val="1"/>
        </dgm:presLayoutVars>
      </dgm:prSet>
      <dgm:spPr/>
    </dgm:pt>
    <dgm:pt modelId="{52E52D4A-AD44-4B07-9B21-3CCD78E1B63B}" type="pres">
      <dgm:prSet presAssocID="{0E317C66-D4C9-48F3-9FF6-94B96ADC875D}" presName="circleA" presStyleLbl="node1" presStyleIdx="0" presStyleCnt="4"/>
      <dgm:spPr>
        <a:solidFill>
          <a:srgbClr val="C79125"/>
        </a:solidFill>
        <a:ln>
          <a:solidFill>
            <a:srgbClr val="C79125"/>
          </a:solidFill>
        </a:ln>
      </dgm:spPr>
    </dgm:pt>
    <dgm:pt modelId="{6C56E106-9047-4CF6-AE0B-71413660201C}" type="pres">
      <dgm:prSet presAssocID="{0E317C66-D4C9-48F3-9FF6-94B96ADC875D}" presName="spaceA" presStyleCnt="0"/>
      <dgm:spPr/>
    </dgm:pt>
    <dgm:pt modelId="{CEDD981E-A7EC-41B6-AEBB-4E0B5E86F06E}" type="pres">
      <dgm:prSet presAssocID="{1AB5DCF1-A033-4D9C-A62E-79CF7F0196EB}" presName="space" presStyleCnt="0"/>
      <dgm:spPr/>
    </dgm:pt>
    <dgm:pt modelId="{9249EA87-19AB-428F-A78E-B90E1EABFD4E}" type="pres">
      <dgm:prSet presAssocID="{EF161A02-C3DF-457C-A0D8-AD8405A454AD}" presName="compositeB" presStyleCnt="0"/>
      <dgm:spPr/>
    </dgm:pt>
    <dgm:pt modelId="{0AD1450C-FFAE-4A1F-A313-E41A48987B0F}" type="pres">
      <dgm:prSet presAssocID="{EF161A02-C3DF-457C-A0D8-AD8405A454AD}" presName="textB" presStyleLbl="revTx" presStyleIdx="1" presStyleCnt="4" custScaleX="196363">
        <dgm:presLayoutVars>
          <dgm:bulletEnabled val="1"/>
        </dgm:presLayoutVars>
      </dgm:prSet>
      <dgm:spPr/>
    </dgm:pt>
    <dgm:pt modelId="{42AB7367-EE23-465A-9480-B5401BBA02B3}" type="pres">
      <dgm:prSet presAssocID="{EF161A02-C3DF-457C-A0D8-AD8405A454AD}" presName="circleB" presStyleLbl="node1" presStyleIdx="1" presStyleCnt="4"/>
      <dgm:spPr>
        <a:solidFill>
          <a:srgbClr val="C79125"/>
        </a:solidFill>
        <a:ln>
          <a:solidFill>
            <a:srgbClr val="C79125"/>
          </a:solidFill>
        </a:ln>
      </dgm:spPr>
    </dgm:pt>
    <dgm:pt modelId="{2653B290-2CA8-44BF-8C90-23C9E4107327}" type="pres">
      <dgm:prSet presAssocID="{EF161A02-C3DF-457C-A0D8-AD8405A454AD}" presName="spaceB" presStyleCnt="0"/>
      <dgm:spPr/>
    </dgm:pt>
    <dgm:pt modelId="{2809878F-8B81-4707-A403-CEE08E53792D}" type="pres">
      <dgm:prSet presAssocID="{D8AADBCD-9FCE-4642-8F2A-BA3217E88227}" presName="space" presStyleCnt="0"/>
      <dgm:spPr/>
    </dgm:pt>
    <dgm:pt modelId="{66EB7A0D-485D-4FF4-8644-BBA37EE75494}" type="pres">
      <dgm:prSet presAssocID="{B027BA30-64BA-4496-9F16-0654967171FE}" presName="compositeA" presStyleCnt="0"/>
      <dgm:spPr/>
    </dgm:pt>
    <dgm:pt modelId="{CB39D7B5-9249-4C84-9857-BB45A86B6ACB}" type="pres">
      <dgm:prSet presAssocID="{B027BA30-64BA-4496-9F16-0654967171FE}" presName="textA" presStyleLbl="revTx" presStyleIdx="2" presStyleCnt="4" custScaleX="159293">
        <dgm:presLayoutVars>
          <dgm:bulletEnabled val="1"/>
        </dgm:presLayoutVars>
      </dgm:prSet>
      <dgm:spPr/>
    </dgm:pt>
    <dgm:pt modelId="{292128B7-A5F5-47C7-A425-EA0EDED41F98}" type="pres">
      <dgm:prSet presAssocID="{B027BA30-64BA-4496-9F16-0654967171FE}" presName="circleA" presStyleLbl="node1" presStyleIdx="2" presStyleCnt="4"/>
      <dgm:spPr>
        <a:solidFill>
          <a:srgbClr val="C79125"/>
        </a:solidFill>
        <a:ln>
          <a:solidFill>
            <a:srgbClr val="C79125"/>
          </a:solidFill>
        </a:ln>
      </dgm:spPr>
    </dgm:pt>
    <dgm:pt modelId="{759C6135-D4EA-4C0D-9DBD-AF3ACEBC2D54}" type="pres">
      <dgm:prSet presAssocID="{B027BA30-64BA-4496-9F16-0654967171FE}" presName="spaceA" presStyleCnt="0"/>
      <dgm:spPr/>
    </dgm:pt>
    <dgm:pt modelId="{2C4C2076-AFE4-463B-911E-1275069B6EDA}" type="pres">
      <dgm:prSet presAssocID="{A7824F74-F7E7-40E7-A16D-9B95E20CD2C7}" presName="space" presStyleCnt="0"/>
      <dgm:spPr/>
    </dgm:pt>
    <dgm:pt modelId="{77993583-9FE5-415C-9485-D54C610DD75E}" type="pres">
      <dgm:prSet presAssocID="{95F07CC9-AC15-4B62-AAA7-2D2556000CFA}" presName="compositeB" presStyleCnt="0"/>
      <dgm:spPr/>
    </dgm:pt>
    <dgm:pt modelId="{1EAB38AA-DA11-45F4-8611-ECEC1D5F1EDA}" type="pres">
      <dgm:prSet presAssocID="{95F07CC9-AC15-4B62-AAA7-2D2556000CFA}" presName="textB" presStyleLbl="revTx" presStyleIdx="3" presStyleCnt="4" custScaleX="183274">
        <dgm:presLayoutVars>
          <dgm:bulletEnabled val="1"/>
        </dgm:presLayoutVars>
      </dgm:prSet>
      <dgm:spPr/>
    </dgm:pt>
    <dgm:pt modelId="{F2983BC3-0190-4497-9414-BA6C718DD2B5}" type="pres">
      <dgm:prSet presAssocID="{95F07CC9-AC15-4B62-AAA7-2D2556000CFA}" presName="circleB" presStyleLbl="node1" presStyleIdx="3" presStyleCnt="4"/>
      <dgm:spPr>
        <a:solidFill>
          <a:srgbClr val="C79125"/>
        </a:solidFill>
        <a:ln>
          <a:solidFill>
            <a:srgbClr val="C79125"/>
          </a:solidFill>
        </a:ln>
      </dgm:spPr>
    </dgm:pt>
    <dgm:pt modelId="{31987004-3749-44E8-9280-284A0E0009C7}" type="pres">
      <dgm:prSet presAssocID="{95F07CC9-AC15-4B62-AAA7-2D2556000CFA}" presName="spaceB" presStyleCnt="0"/>
      <dgm:spPr/>
    </dgm:pt>
  </dgm:ptLst>
  <dgm:cxnLst>
    <dgm:cxn modelId="{BABEF714-B1AD-4B98-BBBF-38E46D272D9D}" srcId="{AC8C49FA-649C-4CFF-906C-FEAA7AE90875}" destId="{95F07CC9-AC15-4B62-AAA7-2D2556000CFA}" srcOrd="3" destOrd="0" parTransId="{06DDEFF3-E467-43F3-B712-2141282276B4}" sibTransId="{9DEBCFCC-CB8B-49A6-A9BB-DFD1A93112EC}"/>
    <dgm:cxn modelId="{E7E11E15-ECA0-4457-8519-3A3C80C8A105}" srcId="{AC8C49FA-649C-4CFF-906C-FEAA7AE90875}" destId="{B027BA30-64BA-4496-9F16-0654967171FE}" srcOrd="2" destOrd="0" parTransId="{706C17E2-39A7-46B5-88DA-7802EC865BC1}" sibTransId="{A7824F74-F7E7-40E7-A16D-9B95E20CD2C7}"/>
    <dgm:cxn modelId="{24C6162A-31E3-409D-A01A-7AAABB2A98BA}" type="presOf" srcId="{AC8C49FA-649C-4CFF-906C-FEAA7AE90875}" destId="{EF0D87CC-EFBA-49EE-B95C-C30347B99AE0}" srcOrd="0" destOrd="0" presId="urn:microsoft.com/office/officeart/2005/8/layout/hProcess11"/>
    <dgm:cxn modelId="{C0062A33-49F2-4C51-9C43-FA26F67DE774}" srcId="{AC8C49FA-649C-4CFF-906C-FEAA7AE90875}" destId="{EF161A02-C3DF-457C-A0D8-AD8405A454AD}" srcOrd="1" destOrd="0" parTransId="{48191D35-9B58-4E39-B9A4-4ECC539410B0}" sibTransId="{D8AADBCD-9FCE-4642-8F2A-BA3217E88227}"/>
    <dgm:cxn modelId="{477B283B-DC87-4B1E-B588-3217F32208E8}" type="presOf" srcId="{B027BA30-64BA-4496-9F16-0654967171FE}" destId="{CB39D7B5-9249-4C84-9857-BB45A86B6ACB}" srcOrd="0" destOrd="0" presId="urn:microsoft.com/office/officeart/2005/8/layout/hProcess11"/>
    <dgm:cxn modelId="{6FEC477B-3065-41AC-89A9-C5E9DE4CAF38}" type="presOf" srcId="{EF161A02-C3DF-457C-A0D8-AD8405A454AD}" destId="{0AD1450C-FFAE-4A1F-A313-E41A48987B0F}" srcOrd="0" destOrd="0" presId="urn:microsoft.com/office/officeart/2005/8/layout/hProcess11"/>
    <dgm:cxn modelId="{BD72A680-AD0B-41D8-A34A-46B1AC2C6D19}" type="presOf" srcId="{95F07CC9-AC15-4B62-AAA7-2D2556000CFA}" destId="{1EAB38AA-DA11-45F4-8611-ECEC1D5F1EDA}" srcOrd="0" destOrd="0" presId="urn:microsoft.com/office/officeart/2005/8/layout/hProcess11"/>
    <dgm:cxn modelId="{B582CA92-1FDC-4E1D-9BC4-B9668D33D1EF}" type="presOf" srcId="{0E317C66-D4C9-48F3-9FF6-94B96ADC875D}" destId="{FC10BE48-DE78-49D9-8EC1-B237DFB5CAD9}" srcOrd="0" destOrd="0" presId="urn:microsoft.com/office/officeart/2005/8/layout/hProcess11"/>
    <dgm:cxn modelId="{10A8B6BA-20F3-4B7E-B235-85316FE1ADF5}" srcId="{AC8C49FA-649C-4CFF-906C-FEAA7AE90875}" destId="{0E317C66-D4C9-48F3-9FF6-94B96ADC875D}" srcOrd="0" destOrd="0" parTransId="{63C80472-6983-4BC0-AC72-0C9E9AF5651C}" sibTransId="{1AB5DCF1-A033-4D9C-A62E-79CF7F0196EB}"/>
    <dgm:cxn modelId="{7E55A8BB-2B7C-41F0-8C17-24BEC2EBE9DE}" type="presParOf" srcId="{EF0D87CC-EFBA-49EE-B95C-C30347B99AE0}" destId="{6D2571ED-39CD-4864-AFFC-A4BF2952336E}" srcOrd="0" destOrd="0" presId="urn:microsoft.com/office/officeart/2005/8/layout/hProcess11"/>
    <dgm:cxn modelId="{1E113BED-E9A0-4988-A3AB-2021043B47AC}" type="presParOf" srcId="{EF0D87CC-EFBA-49EE-B95C-C30347B99AE0}" destId="{9786EDD4-A739-49DF-B703-03B200D779B7}" srcOrd="1" destOrd="0" presId="urn:microsoft.com/office/officeart/2005/8/layout/hProcess11"/>
    <dgm:cxn modelId="{30371A73-04A5-4030-ACEC-529AB29E4248}" type="presParOf" srcId="{9786EDD4-A739-49DF-B703-03B200D779B7}" destId="{771CAD68-9313-4005-AF3D-6A8DFBA72D2B}" srcOrd="0" destOrd="0" presId="urn:microsoft.com/office/officeart/2005/8/layout/hProcess11"/>
    <dgm:cxn modelId="{971D002A-A7E5-48B2-8682-31B4599E7865}" type="presParOf" srcId="{771CAD68-9313-4005-AF3D-6A8DFBA72D2B}" destId="{FC10BE48-DE78-49D9-8EC1-B237DFB5CAD9}" srcOrd="0" destOrd="0" presId="urn:microsoft.com/office/officeart/2005/8/layout/hProcess11"/>
    <dgm:cxn modelId="{C8732D45-EA71-4C42-93C9-4EBE7B6A797D}" type="presParOf" srcId="{771CAD68-9313-4005-AF3D-6A8DFBA72D2B}" destId="{52E52D4A-AD44-4B07-9B21-3CCD78E1B63B}" srcOrd="1" destOrd="0" presId="urn:microsoft.com/office/officeart/2005/8/layout/hProcess11"/>
    <dgm:cxn modelId="{388B4E51-67B0-4C4D-9D75-C646A618D5AF}" type="presParOf" srcId="{771CAD68-9313-4005-AF3D-6A8DFBA72D2B}" destId="{6C56E106-9047-4CF6-AE0B-71413660201C}" srcOrd="2" destOrd="0" presId="urn:microsoft.com/office/officeart/2005/8/layout/hProcess11"/>
    <dgm:cxn modelId="{26E0D43C-0FEF-4524-B83D-C949E50A1C99}" type="presParOf" srcId="{9786EDD4-A739-49DF-B703-03B200D779B7}" destId="{CEDD981E-A7EC-41B6-AEBB-4E0B5E86F06E}" srcOrd="1" destOrd="0" presId="urn:microsoft.com/office/officeart/2005/8/layout/hProcess11"/>
    <dgm:cxn modelId="{8223EF53-895F-47BE-9A10-8331184481F4}" type="presParOf" srcId="{9786EDD4-A739-49DF-B703-03B200D779B7}" destId="{9249EA87-19AB-428F-A78E-B90E1EABFD4E}" srcOrd="2" destOrd="0" presId="urn:microsoft.com/office/officeart/2005/8/layout/hProcess11"/>
    <dgm:cxn modelId="{B2E57196-D7DE-43DA-8F89-071096D355CC}" type="presParOf" srcId="{9249EA87-19AB-428F-A78E-B90E1EABFD4E}" destId="{0AD1450C-FFAE-4A1F-A313-E41A48987B0F}" srcOrd="0" destOrd="0" presId="urn:microsoft.com/office/officeart/2005/8/layout/hProcess11"/>
    <dgm:cxn modelId="{3FC7C36E-2F44-4B6E-9764-DAA1DA939CA5}" type="presParOf" srcId="{9249EA87-19AB-428F-A78E-B90E1EABFD4E}" destId="{42AB7367-EE23-465A-9480-B5401BBA02B3}" srcOrd="1" destOrd="0" presId="urn:microsoft.com/office/officeart/2005/8/layout/hProcess11"/>
    <dgm:cxn modelId="{4AC3A46C-E94F-46AF-A306-99A17DDB6861}" type="presParOf" srcId="{9249EA87-19AB-428F-A78E-B90E1EABFD4E}" destId="{2653B290-2CA8-44BF-8C90-23C9E4107327}" srcOrd="2" destOrd="0" presId="urn:microsoft.com/office/officeart/2005/8/layout/hProcess11"/>
    <dgm:cxn modelId="{893A3EE8-2AD8-4B07-B158-AF4ED5D2E86A}" type="presParOf" srcId="{9786EDD4-A739-49DF-B703-03B200D779B7}" destId="{2809878F-8B81-4707-A403-CEE08E53792D}" srcOrd="3" destOrd="0" presId="urn:microsoft.com/office/officeart/2005/8/layout/hProcess11"/>
    <dgm:cxn modelId="{4E77E16E-7EC6-409C-A890-F8231DEF56C6}" type="presParOf" srcId="{9786EDD4-A739-49DF-B703-03B200D779B7}" destId="{66EB7A0D-485D-4FF4-8644-BBA37EE75494}" srcOrd="4" destOrd="0" presId="urn:microsoft.com/office/officeart/2005/8/layout/hProcess11"/>
    <dgm:cxn modelId="{6F7408AB-8868-4B9F-8FA9-4E3D3850A952}" type="presParOf" srcId="{66EB7A0D-485D-4FF4-8644-BBA37EE75494}" destId="{CB39D7B5-9249-4C84-9857-BB45A86B6ACB}" srcOrd="0" destOrd="0" presId="urn:microsoft.com/office/officeart/2005/8/layout/hProcess11"/>
    <dgm:cxn modelId="{A26DA692-52BF-434B-B86D-E2208A38D202}" type="presParOf" srcId="{66EB7A0D-485D-4FF4-8644-BBA37EE75494}" destId="{292128B7-A5F5-47C7-A425-EA0EDED41F98}" srcOrd="1" destOrd="0" presId="urn:microsoft.com/office/officeart/2005/8/layout/hProcess11"/>
    <dgm:cxn modelId="{8640D3B4-8641-4C20-9AFE-6312E5A5E173}" type="presParOf" srcId="{66EB7A0D-485D-4FF4-8644-BBA37EE75494}" destId="{759C6135-D4EA-4C0D-9DBD-AF3ACEBC2D54}" srcOrd="2" destOrd="0" presId="urn:microsoft.com/office/officeart/2005/8/layout/hProcess11"/>
    <dgm:cxn modelId="{A0DF3A81-95D9-4241-BC8B-61A78912F728}" type="presParOf" srcId="{9786EDD4-A739-49DF-B703-03B200D779B7}" destId="{2C4C2076-AFE4-463B-911E-1275069B6EDA}" srcOrd="5" destOrd="0" presId="urn:microsoft.com/office/officeart/2005/8/layout/hProcess11"/>
    <dgm:cxn modelId="{A3CDF995-A369-46A8-81B3-9D95AB64718C}" type="presParOf" srcId="{9786EDD4-A739-49DF-B703-03B200D779B7}" destId="{77993583-9FE5-415C-9485-D54C610DD75E}" srcOrd="6" destOrd="0" presId="urn:microsoft.com/office/officeart/2005/8/layout/hProcess11"/>
    <dgm:cxn modelId="{ACFB367A-CBCF-4F42-9F68-9D59CACA771D}" type="presParOf" srcId="{77993583-9FE5-415C-9485-D54C610DD75E}" destId="{1EAB38AA-DA11-45F4-8611-ECEC1D5F1EDA}" srcOrd="0" destOrd="0" presId="urn:microsoft.com/office/officeart/2005/8/layout/hProcess11"/>
    <dgm:cxn modelId="{5179C761-487B-46F0-924A-E657C27877E4}" type="presParOf" srcId="{77993583-9FE5-415C-9485-D54C610DD75E}" destId="{F2983BC3-0190-4497-9414-BA6C718DD2B5}" srcOrd="1" destOrd="0" presId="urn:microsoft.com/office/officeart/2005/8/layout/hProcess11"/>
    <dgm:cxn modelId="{369C9DDC-E2CD-4A6D-9077-3D965E3098BB}" type="presParOf" srcId="{77993583-9FE5-415C-9485-D54C610DD75E}" destId="{31987004-3749-44E8-9280-284A0E0009C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6EB91A3-5668-4C72-8D86-1A6778E841B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fr-FR"/>
        </a:p>
      </dgm:t>
    </dgm:pt>
    <dgm:pt modelId="{DA0DFFC9-5348-4EC5-910B-C6119EB029AB}">
      <dgm:prSet/>
      <dgm:spPr>
        <a:solidFill>
          <a:srgbClr val="F9F1D0"/>
        </a:solidFill>
        <a:ln>
          <a:noFill/>
        </a:ln>
      </dgm:spPr>
      <dgm:t>
        <a:bodyPr/>
        <a:lstStyle/>
        <a:p>
          <a:pPr algn="ctr"/>
          <a:r>
            <a:rPr lang="fr-FR" dirty="0" err="1">
              <a:solidFill>
                <a:sysClr val="windowText" lastClr="000000"/>
              </a:solidFill>
            </a:rPr>
            <a:t>Contains</a:t>
          </a:r>
          <a:r>
            <a:rPr lang="fr-FR" dirty="0">
              <a:solidFill>
                <a:sysClr val="windowText" lastClr="000000"/>
              </a:solidFill>
            </a:rPr>
            <a:t> </a:t>
          </a:r>
          <a:r>
            <a:rPr lang="fr-FR" dirty="0" err="1">
              <a:solidFill>
                <a:sysClr val="windowText" lastClr="000000"/>
              </a:solidFill>
            </a:rPr>
            <a:t>vertexes</a:t>
          </a:r>
          <a:r>
            <a:rPr lang="fr-FR" dirty="0">
              <a:solidFill>
                <a:sysClr val="windowText" lastClr="000000"/>
              </a:solidFill>
            </a:rPr>
            <a:t> and texture</a:t>
          </a:r>
        </a:p>
      </dgm:t>
    </dgm:pt>
    <dgm:pt modelId="{333A2DA2-9594-4C59-89E8-67D24E33C346}" type="parTrans" cxnId="{72FF4371-7DC2-41F1-9659-2F36FBB0A132}">
      <dgm:prSet/>
      <dgm:spPr/>
      <dgm:t>
        <a:bodyPr/>
        <a:lstStyle/>
        <a:p>
          <a:endParaRPr lang="fr-FR"/>
        </a:p>
      </dgm:t>
    </dgm:pt>
    <dgm:pt modelId="{20D2ED61-7C09-4E6C-8C51-5DA56AF70742}" type="sibTrans" cxnId="{72FF4371-7DC2-41F1-9659-2F36FBB0A132}">
      <dgm:prSet/>
      <dgm:spPr/>
      <dgm:t>
        <a:bodyPr/>
        <a:lstStyle/>
        <a:p>
          <a:endParaRPr lang="fr-FR"/>
        </a:p>
      </dgm:t>
    </dgm:pt>
    <dgm:pt modelId="{7041661D-13A2-4DB7-BBEB-60AFFFEA2374}">
      <dgm:prSet/>
      <dgm:spPr>
        <a:solidFill>
          <a:srgbClr val="F9F1D0"/>
        </a:solidFill>
        <a:ln>
          <a:noFill/>
        </a:ln>
      </dgm:spPr>
      <dgm:t>
        <a:bodyPr/>
        <a:lstStyle/>
        <a:p>
          <a:r>
            <a:rPr lang="fr-FR" dirty="0" err="1">
              <a:solidFill>
                <a:sysClr val="windowText" lastClr="000000"/>
              </a:solidFill>
            </a:rPr>
            <a:t>Easy</a:t>
          </a:r>
          <a:r>
            <a:rPr lang="fr-FR" dirty="0">
              <a:solidFill>
                <a:sysClr val="windowText" lastClr="000000"/>
              </a:solidFill>
            </a:rPr>
            <a:t> to use</a:t>
          </a:r>
        </a:p>
      </dgm:t>
    </dgm:pt>
    <dgm:pt modelId="{D51B5C8D-EF21-4514-AA6E-87BF5FBC54CA}" type="parTrans" cxnId="{83497845-4216-4B1F-88B0-EB69EDF08D5C}">
      <dgm:prSet/>
      <dgm:spPr/>
      <dgm:t>
        <a:bodyPr/>
        <a:lstStyle/>
        <a:p>
          <a:endParaRPr lang="fr-FR"/>
        </a:p>
      </dgm:t>
    </dgm:pt>
    <dgm:pt modelId="{6D43F670-A4CE-4821-9F5B-3903A7FA6399}" type="sibTrans" cxnId="{83497845-4216-4B1F-88B0-EB69EDF08D5C}">
      <dgm:prSet/>
      <dgm:spPr/>
      <dgm:t>
        <a:bodyPr/>
        <a:lstStyle/>
        <a:p>
          <a:endParaRPr lang="fr-FR"/>
        </a:p>
      </dgm:t>
    </dgm:pt>
    <dgm:pt modelId="{1A4649B0-E9F1-405C-8B3F-49768E81D3C7}" type="pres">
      <dgm:prSet presAssocID="{96EB91A3-5668-4C72-8D86-1A6778E841B1}" presName="linearFlow" presStyleCnt="0">
        <dgm:presLayoutVars>
          <dgm:dir/>
          <dgm:resizeHandles val="exact"/>
        </dgm:presLayoutVars>
      </dgm:prSet>
      <dgm:spPr/>
    </dgm:pt>
    <dgm:pt modelId="{8A860512-80FD-4BFF-AE7D-E1427E05B672}" type="pres">
      <dgm:prSet presAssocID="{DA0DFFC9-5348-4EC5-910B-C6119EB029AB}" presName="composite" presStyleCnt="0"/>
      <dgm:spPr/>
    </dgm:pt>
    <dgm:pt modelId="{0517779F-9BD2-437A-97DB-29221CCCB4B8}" type="pres">
      <dgm:prSet presAssocID="{DA0DFFC9-5348-4EC5-910B-C6119EB029AB}"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èces de puzzle contour"/>
        </a:ext>
      </dgm:extLst>
    </dgm:pt>
    <dgm:pt modelId="{34320C53-2FE1-4EB6-BF0A-624E906ABD78}" type="pres">
      <dgm:prSet presAssocID="{DA0DFFC9-5348-4EC5-910B-C6119EB029AB}" presName="txShp" presStyleLbl="node1" presStyleIdx="0" presStyleCnt="2">
        <dgm:presLayoutVars>
          <dgm:bulletEnabled val="1"/>
        </dgm:presLayoutVars>
      </dgm:prSet>
      <dgm:spPr/>
    </dgm:pt>
    <dgm:pt modelId="{59EFFB0E-D6BE-4F2F-86C9-6A8BA664D627}" type="pres">
      <dgm:prSet presAssocID="{20D2ED61-7C09-4E6C-8C51-5DA56AF70742}" presName="spacing" presStyleCnt="0"/>
      <dgm:spPr/>
    </dgm:pt>
    <dgm:pt modelId="{6D1508D6-07A2-41AA-AFB1-3F5D09A06618}" type="pres">
      <dgm:prSet presAssocID="{7041661D-13A2-4DB7-BBEB-60AFFFEA2374}" presName="composite" presStyleCnt="0"/>
      <dgm:spPr/>
    </dgm:pt>
    <dgm:pt modelId="{F05786C5-4ED8-4505-97C0-99B5B98A4FF2}" type="pres">
      <dgm:prSet presAssocID="{7041661D-13A2-4DB7-BBEB-60AFFFEA2374}"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our de visage d’ange avec un remplissage uni"/>
        </a:ext>
      </dgm:extLst>
    </dgm:pt>
    <dgm:pt modelId="{B9006198-3D7D-491D-B3D4-7EDC6A3E294C}" type="pres">
      <dgm:prSet presAssocID="{7041661D-13A2-4DB7-BBEB-60AFFFEA2374}" presName="txShp" presStyleLbl="node1" presStyleIdx="1" presStyleCnt="2">
        <dgm:presLayoutVars>
          <dgm:bulletEnabled val="1"/>
        </dgm:presLayoutVars>
      </dgm:prSet>
      <dgm:spPr/>
    </dgm:pt>
  </dgm:ptLst>
  <dgm:cxnLst>
    <dgm:cxn modelId="{384DB40D-D589-4FC9-977B-5CB3BF2801F4}" type="presOf" srcId="{96EB91A3-5668-4C72-8D86-1A6778E841B1}" destId="{1A4649B0-E9F1-405C-8B3F-49768E81D3C7}" srcOrd="0" destOrd="0" presId="urn:microsoft.com/office/officeart/2005/8/layout/vList3"/>
    <dgm:cxn modelId="{83497845-4216-4B1F-88B0-EB69EDF08D5C}" srcId="{96EB91A3-5668-4C72-8D86-1A6778E841B1}" destId="{7041661D-13A2-4DB7-BBEB-60AFFFEA2374}" srcOrd="1" destOrd="0" parTransId="{D51B5C8D-EF21-4514-AA6E-87BF5FBC54CA}" sibTransId="{6D43F670-A4CE-4821-9F5B-3903A7FA6399}"/>
    <dgm:cxn modelId="{72FF4371-7DC2-41F1-9659-2F36FBB0A132}" srcId="{96EB91A3-5668-4C72-8D86-1A6778E841B1}" destId="{DA0DFFC9-5348-4EC5-910B-C6119EB029AB}" srcOrd="0" destOrd="0" parTransId="{333A2DA2-9594-4C59-89E8-67D24E33C346}" sibTransId="{20D2ED61-7C09-4E6C-8C51-5DA56AF70742}"/>
    <dgm:cxn modelId="{EEDC9CA4-B91C-4C3A-8B35-2B107234E3D2}" type="presOf" srcId="{DA0DFFC9-5348-4EC5-910B-C6119EB029AB}" destId="{34320C53-2FE1-4EB6-BF0A-624E906ABD78}" srcOrd="0" destOrd="0" presId="urn:microsoft.com/office/officeart/2005/8/layout/vList3"/>
    <dgm:cxn modelId="{131D75EF-3D86-4AB8-8F1E-41E24012BD55}" type="presOf" srcId="{7041661D-13A2-4DB7-BBEB-60AFFFEA2374}" destId="{B9006198-3D7D-491D-B3D4-7EDC6A3E294C}" srcOrd="0" destOrd="0" presId="urn:microsoft.com/office/officeart/2005/8/layout/vList3"/>
    <dgm:cxn modelId="{FF3BF2A3-F11C-45C7-A854-069301D1C49D}" type="presParOf" srcId="{1A4649B0-E9F1-405C-8B3F-49768E81D3C7}" destId="{8A860512-80FD-4BFF-AE7D-E1427E05B672}" srcOrd="0" destOrd="0" presId="urn:microsoft.com/office/officeart/2005/8/layout/vList3"/>
    <dgm:cxn modelId="{865724F0-BB17-4D83-BFDA-632CC51A8563}" type="presParOf" srcId="{8A860512-80FD-4BFF-AE7D-E1427E05B672}" destId="{0517779F-9BD2-437A-97DB-29221CCCB4B8}" srcOrd="0" destOrd="0" presId="urn:microsoft.com/office/officeart/2005/8/layout/vList3"/>
    <dgm:cxn modelId="{B3BA16F7-9C74-4285-B482-3DFC01042536}" type="presParOf" srcId="{8A860512-80FD-4BFF-AE7D-E1427E05B672}" destId="{34320C53-2FE1-4EB6-BF0A-624E906ABD78}" srcOrd="1" destOrd="0" presId="urn:microsoft.com/office/officeart/2005/8/layout/vList3"/>
    <dgm:cxn modelId="{833F59F8-1AFB-4697-8413-D6637F254695}" type="presParOf" srcId="{1A4649B0-E9F1-405C-8B3F-49768E81D3C7}" destId="{59EFFB0E-D6BE-4F2F-86C9-6A8BA664D627}" srcOrd="1" destOrd="0" presId="urn:microsoft.com/office/officeart/2005/8/layout/vList3"/>
    <dgm:cxn modelId="{F151EF9F-F6BC-4E50-BEEE-1BEABCD5775D}" type="presParOf" srcId="{1A4649B0-E9F1-405C-8B3F-49768E81D3C7}" destId="{6D1508D6-07A2-41AA-AFB1-3F5D09A06618}" srcOrd="2" destOrd="0" presId="urn:microsoft.com/office/officeart/2005/8/layout/vList3"/>
    <dgm:cxn modelId="{2CD17A67-26A7-4873-9636-600B8DA4D6A8}" type="presParOf" srcId="{6D1508D6-07A2-41AA-AFB1-3F5D09A06618}" destId="{F05786C5-4ED8-4505-97C0-99B5B98A4FF2}" srcOrd="0" destOrd="0" presId="urn:microsoft.com/office/officeart/2005/8/layout/vList3"/>
    <dgm:cxn modelId="{9D0C366A-05B8-415A-92E1-516737007A27}" type="presParOf" srcId="{6D1508D6-07A2-41AA-AFB1-3F5D09A06618}" destId="{B9006198-3D7D-491D-B3D4-7EDC6A3E294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34C3637-AB43-4204-BA2A-6EAB3245D53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fr-FR"/>
        </a:p>
      </dgm:t>
    </dgm:pt>
    <dgm:pt modelId="{2C1AAF59-5E19-455B-B335-114D323DE22D}">
      <dgm:prSet/>
      <dgm:spPr>
        <a:solidFill>
          <a:srgbClr val="F9F1D0"/>
        </a:solidFill>
      </dgm:spPr>
      <dgm:t>
        <a:bodyPr/>
        <a:lstStyle/>
        <a:p>
          <a:r>
            <a:rPr lang="en-US" dirty="0">
              <a:solidFill>
                <a:sysClr val="windowText" lastClr="000000"/>
              </a:solidFill>
            </a:rPr>
            <a:t>Working on different tasks inside teams</a:t>
          </a:r>
          <a:endParaRPr lang="fr-FR" dirty="0">
            <a:solidFill>
              <a:sysClr val="windowText" lastClr="000000"/>
            </a:solidFill>
          </a:endParaRPr>
        </a:p>
      </dgm:t>
    </dgm:pt>
    <dgm:pt modelId="{1C7F9674-5B12-47C7-A524-3AF48E64D82B}" type="parTrans" cxnId="{1AA6F5A8-9DF0-457D-BA10-179865870E45}">
      <dgm:prSet/>
      <dgm:spPr/>
      <dgm:t>
        <a:bodyPr/>
        <a:lstStyle/>
        <a:p>
          <a:endParaRPr lang="fr-FR"/>
        </a:p>
      </dgm:t>
    </dgm:pt>
    <dgm:pt modelId="{64719F46-955C-45A4-B7B3-BE96EEB5FAE9}" type="sibTrans" cxnId="{1AA6F5A8-9DF0-457D-BA10-179865870E45}">
      <dgm:prSet/>
      <dgm:spPr/>
      <dgm:t>
        <a:bodyPr/>
        <a:lstStyle/>
        <a:p>
          <a:endParaRPr lang="fr-FR"/>
        </a:p>
      </dgm:t>
    </dgm:pt>
    <dgm:pt modelId="{A5799CE3-8F20-4D80-BE2F-08F3E7E71EF4}">
      <dgm:prSet/>
      <dgm:spPr>
        <a:solidFill>
          <a:srgbClr val="F9F1D0"/>
        </a:solidFill>
      </dgm:spPr>
      <dgm:t>
        <a:bodyPr/>
        <a:lstStyle/>
        <a:p>
          <a:r>
            <a:rPr lang="en-US">
              <a:solidFill>
                <a:sysClr val="windowText" lastClr="000000"/>
              </a:solidFill>
            </a:rPr>
            <a:t>Managing everyone skills</a:t>
          </a:r>
          <a:endParaRPr lang="fr-FR">
            <a:solidFill>
              <a:sysClr val="windowText" lastClr="000000"/>
            </a:solidFill>
          </a:endParaRPr>
        </a:p>
      </dgm:t>
    </dgm:pt>
    <dgm:pt modelId="{E50C4431-5B83-468F-A02D-AC968E8CB317}" type="parTrans" cxnId="{59939D5C-B9AC-4EEB-82FA-41DDC718FABA}">
      <dgm:prSet/>
      <dgm:spPr/>
      <dgm:t>
        <a:bodyPr/>
        <a:lstStyle/>
        <a:p>
          <a:endParaRPr lang="fr-FR"/>
        </a:p>
      </dgm:t>
    </dgm:pt>
    <dgm:pt modelId="{E20AF863-CC85-41A1-BD00-38A476E2C244}" type="sibTrans" cxnId="{59939D5C-B9AC-4EEB-82FA-41DDC718FABA}">
      <dgm:prSet/>
      <dgm:spPr/>
      <dgm:t>
        <a:bodyPr/>
        <a:lstStyle/>
        <a:p>
          <a:endParaRPr lang="fr-FR"/>
        </a:p>
      </dgm:t>
    </dgm:pt>
    <dgm:pt modelId="{F51FF722-CA82-4820-A804-3610706661CF}">
      <dgm:prSet/>
      <dgm:spPr>
        <a:solidFill>
          <a:srgbClr val="F9F1D0"/>
        </a:solidFill>
      </dgm:spPr>
      <dgm:t>
        <a:bodyPr/>
        <a:lstStyle/>
        <a:p>
          <a:r>
            <a:rPr lang="en-US">
              <a:solidFill>
                <a:sysClr val="windowText" lastClr="000000"/>
              </a:solidFill>
            </a:rPr>
            <a:t>Estimating tasks difficulties</a:t>
          </a:r>
          <a:endParaRPr lang="fr-FR">
            <a:solidFill>
              <a:sysClr val="windowText" lastClr="000000"/>
            </a:solidFill>
          </a:endParaRPr>
        </a:p>
      </dgm:t>
    </dgm:pt>
    <dgm:pt modelId="{0302F426-C289-4DBC-AE46-7EE9DFD7850F}" type="parTrans" cxnId="{CC16CC85-6FF1-45B6-A684-75900FAE7199}">
      <dgm:prSet/>
      <dgm:spPr/>
      <dgm:t>
        <a:bodyPr/>
        <a:lstStyle/>
        <a:p>
          <a:endParaRPr lang="fr-FR"/>
        </a:p>
      </dgm:t>
    </dgm:pt>
    <dgm:pt modelId="{626B0865-0297-40A9-9FD0-0AB96D20C3E7}" type="sibTrans" cxnId="{CC16CC85-6FF1-45B6-A684-75900FAE7199}">
      <dgm:prSet/>
      <dgm:spPr/>
      <dgm:t>
        <a:bodyPr/>
        <a:lstStyle/>
        <a:p>
          <a:endParaRPr lang="fr-FR"/>
        </a:p>
      </dgm:t>
    </dgm:pt>
    <dgm:pt modelId="{99CA7DCD-A64D-452E-B0BF-FAC536AFC0D1}" type="pres">
      <dgm:prSet presAssocID="{E34C3637-AB43-4204-BA2A-6EAB3245D535}" presName="linearFlow" presStyleCnt="0">
        <dgm:presLayoutVars>
          <dgm:dir/>
          <dgm:resizeHandles val="exact"/>
        </dgm:presLayoutVars>
      </dgm:prSet>
      <dgm:spPr/>
    </dgm:pt>
    <dgm:pt modelId="{E0E081D4-FB3C-41D8-B223-DA9175A7B036}" type="pres">
      <dgm:prSet presAssocID="{2C1AAF59-5E19-455B-B335-114D323DE22D}" presName="composite" presStyleCnt="0"/>
      <dgm:spPr/>
    </dgm:pt>
    <dgm:pt modelId="{C1FC1989-3DE9-4C6A-A08C-FA36272A7001}" type="pres">
      <dgm:prSet presAssocID="{2C1AAF59-5E19-455B-B335-114D323DE22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otes Post-it avec un remplissage uni"/>
        </a:ext>
      </dgm:extLst>
    </dgm:pt>
    <dgm:pt modelId="{D49B745C-2680-4FA0-87E2-936043BFE0EB}" type="pres">
      <dgm:prSet presAssocID="{2C1AAF59-5E19-455B-B335-114D323DE22D}" presName="txShp" presStyleLbl="node1" presStyleIdx="0" presStyleCnt="3">
        <dgm:presLayoutVars>
          <dgm:bulletEnabled val="1"/>
        </dgm:presLayoutVars>
      </dgm:prSet>
      <dgm:spPr/>
    </dgm:pt>
    <dgm:pt modelId="{462C1ACF-9021-400A-854D-BD5EE83C9319}" type="pres">
      <dgm:prSet presAssocID="{64719F46-955C-45A4-B7B3-BE96EEB5FAE9}" presName="spacing" presStyleCnt="0"/>
      <dgm:spPr/>
    </dgm:pt>
    <dgm:pt modelId="{9BFACC12-2F04-46DD-AF8B-D936883E83AC}" type="pres">
      <dgm:prSet presAssocID="{A5799CE3-8F20-4D80-BE2F-08F3E7E71EF4}" presName="composite" presStyleCnt="0"/>
      <dgm:spPr/>
    </dgm:pt>
    <dgm:pt modelId="{568B2683-4BAA-4011-B1A0-1B011F940F1D}" type="pres">
      <dgm:prSet presAssocID="{A5799CE3-8F20-4D80-BE2F-08F3E7E71EF4}"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anté mentale avec un remplissage uni"/>
        </a:ext>
      </dgm:extLst>
    </dgm:pt>
    <dgm:pt modelId="{B20C1BE9-B938-4C7C-B569-9415F09C5740}" type="pres">
      <dgm:prSet presAssocID="{A5799CE3-8F20-4D80-BE2F-08F3E7E71EF4}" presName="txShp" presStyleLbl="node1" presStyleIdx="1" presStyleCnt="3">
        <dgm:presLayoutVars>
          <dgm:bulletEnabled val="1"/>
        </dgm:presLayoutVars>
      </dgm:prSet>
      <dgm:spPr/>
    </dgm:pt>
    <dgm:pt modelId="{4CE1C4A6-86DD-42CD-9679-07D5962FAB39}" type="pres">
      <dgm:prSet presAssocID="{E20AF863-CC85-41A1-BD00-38A476E2C244}" presName="spacing" presStyleCnt="0"/>
      <dgm:spPr/>
    </dgm:pt>
    <dgm:pt modelId="{94F62722-CF55-4206-BA0F-AD6E29B972CA}" type="pres">
      <dgm:prSet presAssocID="{F51FF722-CA82-4820-A804-3610706661CF}" presName="composite" presStyleCnt="0"/>
      <dgm:spPr/>
    </dgm:pt>
    <dgm:pt modelId="{3BB7571A-01F1-410B-A505-64695AA42A3B}" type="pres">
      <dgm:prSet presAssocID="{F51FF722-CA82-4820-A804-3610706661CF}"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byrinthe avec un remplissage uni"/>
        </a:ext>
      </dgm:extLst>
    </dgm:pt>
    <dgm:pt modelId="{42C2EEC4-E24C-423E-9E08-F72F9E9EF60B}" type="pres">
      <dgm:prSet presAssocID="{F51FF722-CA82-4820-A804-3610706661CF}" presName="txShp" presStyleLbl="node1" presStyleIdx="2" presStyleCnt="3">
        <dgm:presLayoutVars>
          <dgm:bulletEnabled val="1"/>
        </dgm:presLayoutVars>
      </dgm:prSet>
      <dgm:spPr/>
    </dgm:pt>
  </dgm:ptLst>
  <dgm:cxnLst>
    <dgm:cxn modelId="{59939D5C-B9AC-4EEB-82FA-41DDC718FABA}" srcId="{E34C3637-AB43-4204-BA2A-6EAB3245D535}" destId="{A5799CE3-8F20-4D80-BE2F-08F3E7E71EF4}" srcOrd="1" destOrd="0" parTransId="{E50C4431-5B83-468F-A02D-AC968E8CB317}" sibTransId="{E20AF863-CC85-41A1-BD00-38A476E2C244}"/>
    <dgm:cxn modelId="{C9A45446-2B43-479E-A701-AB3A315A4642}" type="presOf" srcId="{2C1AAF59-5E19-455B-B335-114D323DE22D}" destId="{D49B745C-2680-4FA0-87E2-936043BFE0EB}" srcOrd="0" destOrd="0" presId="urn:microsoft.com/office/officeart/2005/8/layout/vList3"/>
    <dgm:cxn modelId="{CC16CC85-6FF1-45B6-A684-75900FAE7199}" srcId="{E34C3637-AB43-4204-BA2A-6EAB3245D535}" destId="{F51FF722-CA82-4820-A804-3610706661CF}" srcOrd="2" destOrd="0" parTransId="{0302F426-C289-4DBC-AE46-7EE9DFD7850F}" sibTransId="{626B0865-0297-40A9-9FD0-0AB96D20C3E7}"/>
    <dgm:cxn modelId="{FAF5D699-6D04-465F-8B59-A8A69F207BD5}" type="presOf" srcId="{A5799CE3-8F20-4D80-BE2F-08F3E7E71EF4}" destId="{B20C1BE9-B938-4C7C-B569-9415F09C5740}" srcOrd="0" destOrd="0" presId="urn:microsoft.com/office/officeart/2005/8/layout/vList3"/>
    <dgm:cxn modelId="{056CC19E-3F27-462F-98F0-9DBE4EA7854F}" type="presOf" srcId="{F51FF722-CA82-4820-A804-3610706661CF}" destId="{42C2EEC4-E24C-423E-9E08-F72F9E9EF60B}" srcOrd="0" destOrd="0" presId="urn:microsoft.com/office/officeart/2005/8/layout/vList3"/>
    <dgm:cxn modelId="{1AA6F5A8-9DF0-457D-BA10-179865870E45}" srcId="{E34C3637-AB43-4204-BA2A-6EAB3245D535}" destId="{2C1AAF59-5E19-455B-B335-114D323DE22D}" srcOrd="0" destOrd="0" parTransId="{1C7F9674-5B12-47C7-A524-3AF48E64D82B}" sibTransId="{64719F46-955C-45A4-B7B3-BE96EEB5FAE9}"/>
    <dgm:cxn modelId="{319D92EF-9F44-4432-8DC9-8D791AB628B5}" type="presOf" srcId="{E34C3637-AB43-4204-BA2A-6EAB3245D535}" destId="{99CA7DCD-A64D-452E-B0BF-FAC536AFC0D1}" srcOrd="0" destOrd="0" presId="urn:microsoft.com/office/officeart/2005/8/layout/vList3"/>
    <dgm:cxn modelId="{3AA7BA3C-7AC4-4BB3-8B4C-AD5F99A1352F}" type="presParOf" srcId="{99CA7DCD-A64D-452E-B0BF-FAC536AFC0D1}" destId="{E0E081D4-FB3C-41D8-B223-DA9175A7B036}" srcOrd="0" destOrd="0" presId="urn:microsoft.com/office/officeart/2005/8/layout/vList3"/>
    <dgm:cxn modelId="{E9454A4D-5B79-4F66-81E5-94E190B746D9}" type="presParOf" srcId="{E0E081D4-FB3C-41D8-B223-DA9175A7B036}" destId="{C1FC1989-3DE9-4C6A-A08C-FA36272A7001}" srcOrd="0" destOrd="0" presId="urn:microsoft.com/office/officeart/2005/8/layout/vList3"/>
    <dgm:cxn modelId="{1DBF891F-AF8F-4464-910D-E1E77AA0FBF2}" type="presParOf" srcId="{E0E081D4-FB3C-41D8-B223-DA9175A7B036}" destId="{D49B745C-2680-4FA0-87E2-936043BFE0EB}" srcOrd="1" destOrd="0" presId="urn:microsoft.com/office/officeart/2005/8/layout/vList3"/>
    <dgm:cxn modelId="{87CFC743-DEF1-41B7-BAD5-B46B40C7C7CB}" type="presParOf" srcId="{99CA7DCD-A64D-452E-B0BF-FAC536AFC0D1}" destId="{462C1ACF-9021-400A-854D-BD5EE83C9319}" srcOrd="1" destOrd="0" presId="urn:microsoft.com/office/officeart/2005/8/layout/vList3"/>
    <dgm:cxn modelId="{503CFDCB-A74E-48B5-8829-B95422701A33}" type="presParOf" srcId="{99CA7DCD-A64D-452E-B0BF-FAC536AFC0D1}" destId="{9BFACC12-2F04-46DD-AF8B-D936883E83AC}" srcOrd="2" destOrd="0" presId="urn:microsoft.com/office/officeart/2005/8/layout/vList3"/>
    <dgm:cxn modelId="{CF226898-2873-4477-A07F-917ADB256D47}" type="presParOf" srcId="{9BFACC12-2F04-46DD-AF8B-D936883E83AC}" destId="{568B2683-4BAA-4011-B1A0-1B011F940F1D}" srcOrd="0" destOrd="0" presId="urn:microsoft.com/office/officeart/2005/8/layout/vList3"/>
    <dgm:cxn modelId="{02DF8F9C-62E7-4B2B-8292-C7F34C3CC55E}" type="presParOf" srcId="{9BFACC12-2F04-46DD-AF8B-D936883E83AC}" destId="{B20C1BE9-B938-4C7C-B569-9415F09C5740}" srcOrd="1" destOrd="0" presId="urn:microsoft.com/office/officeart/2005/8/layout/vList3"/>
    <dgm:cxn modelId="{DE61FF16-7C00-4A1D-9EDE-9F5DF698A25E}" type="presParOf" srcId="{99CA7DCD-A64D-452E-B0BF-FAC536AFC0D1}" destId="{4CE1C4A6-86DD-42CD-9679-07D5962FAB39}" srcOrd="3" destOrd="0" presId="urn:microsoft.com/office/officeart/2005/8/layout/vList3"/>
    <dgm:cxn modelId="{AE514609-BBF4-4ED0-8974-DD6E3FC08B78}" type="presParOf" srcId="{99CA7DCD-A64D-452E-B0BF-FAC536AFC0D1}" destId="{94F62722-CF55-4206-BA0F-AD6E29B972CA}" srcOrd="4" destOrd="0" presId="urn:microsoft.com/office/officeart/2005/8/layout/vList3"/>
    <dgm:cxn modelId="{8E2994F5-1D32-4E28-AE7E-AA7F533577E4}" type="presParOf" srcId="{94F62722-CF55-4206-BA0F-AD6E29B972CA}" destId="{3BB7571A-01F1-410B-A505-64695AA42A3B}" srcOrd="0" destOrd="0" presId="urn:microsoft.com/office/officeart/2005/8/layout/vList3"/>
    <dgm:cxn modelId="{A2680129-5B15-41DA-A0C7-404F8D4BC365}" type="presParOf" srcId="{94F62722-CF55-4206-BA0F-AD6E29B972CA}" destId="{42C2EEC4-E24C-423E-9E08-F72F9E9EF60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4C3637-AB43-4204-BA2A-6EAB3245D53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fr-FR"/>
        </a:p>
      </dgm:t>
    </dgm:pt>
    <dgm:pt modelId="{2C1AAF59-5E19-455B-B335-114D323DE22D}">
      <dgm:prSet/>
      <dgm:spPr>
        <a:solidFill>
          <a:srgbClr val="F9F1D0"/>
        </a:solidFill>
      </dgm:spPr>
      <dgm:t>
        <a:bodyPr/>
        <a:lstStyle/>
        <a:p>
          <a:r>
            <a:rPr lang="en-US" dirty="0">
              <a:solidFill>
                <a:schemeClr val="tx1"/>
              </a:solidFill>
              <a:cs typeface="Calibri"/>
            </a:rPr>
            <a:t>Trello</a:t>
          </a:r>
          <a:endParaRPr lang="fr-FR" dirty="0">
            <a:solidFill>
              <a:schemeClr val="tx1"/>
            </a:solidFill>
          </a:endParaRPr>
        </a:p>
      </dgm:t>
    </dgm:pt>
    <dgm:pt modelId="{1C7F9674-5B12-47C7-A524-3AF48E64D82B}" type="parTrans" cxnId="{1AA6F5A8-9DF0-457D-BA10-179865870E45}">
      <dgm:prSet/>
      <dgm:spPr/>
      <dgm:t>
        <a:bodyPr/>
        <a:lstStyle/>
        <a:p>
          <a:endParaRPr lang="fr-FR"/>
        </a:p>
      </dgm:t>
    </dgm:pt>
    <dgm:pt modelId="{64719F46-955C-45A4-B7B3-BE96EEB5FAE9}" type="sibTrans" cxnId="{1AA6F5A8-9DF0-457D-BA10-179865870E45}">
      <dgm:prSet/>
      <dgm:spPr/>
      <dgm:t>
        <a:bodyPr/>
        <a:lstStyle/>
        <a:p>
          <a:endParaRPr lang="fr-FR"/>
        </a:p>
      </dgm:t>
    </dgm:pt>
    <dgm:pt modelId="{67CF57C2-D889-49A7-B1FD-D6E7A6A118BA}">
      <dgm:prSet/>
      <dgm:spPr>
        <a:solidFill>
          <a:srgbClr val="F9F1D0"/>
        </a:solidFill>
      </dgm:spPr>
      <dgm:t>
        <a:bodyPr/>
        <a:lstStyle/>
        <a:p>
          <a:r>
            <a:rPr lang="en-US" dirty="0">
              <a:solidFill>
                <a:schemeClr val="tx1"/>
              </a:solidFill>
              <a:cs typeface="Calibri"/>
            </a:rPr>
            <a:t>Daily meetings</a:t>
          </a:r>
        </a:p>
      </dgm:t>
    </dgm:pt>
    <dgm:pt modelId="{FA52C44A-6B26-4CCC-ADE6-54BCC318BF2B}" type="parTrans" cxnId="{C9347D06-8EB3-4D16-97D6-C9551F5FC1FD}">
      <dgm:prSet/>
      <dgm:spPr/>
      <dgm:t>
        <a:bodyPr/>
        <a:lstStyle/>
        <a:p>
          <a:endParaRPr lang="fr-FR"/>
        </a:p>
      </dgm:t>
    </dgm:pt>
    <dgm:pt modelId="{8821E47E-15F1-45AA-B9D4-E82C646C05C7}" type="sibTrans" cxnId="{C9347D06-8EB3-4D16-97D6-C9551F5FC1FD}">
      <dgm:prSet/>
      <dgm:spPr/>
      <dgm:t>
        <a:bodyPr/>
        <a:lstStyle/>
        <a:p>
          <a:endParaRPr lang="fr-FR"/>
        </a:p>
      </dgm:t>
    </dgm:pt>
    <dgm:pt modelId="{C4E36A97-EEE1-434F-A30C-0145FC945E2D}">
      <dgm:prSet/>
      <dgm:spPr>
        <a:solidFill>
          <a:srgbClr val="F9F1D0"/>
        </a:solidFill>
      </dgm:spPr>
      <dgm:t>
        <a:bodyPr/>
        <a:lstStyle/>
        <a:p>
          <a:r>
            <a:rPr lang="en-US" dirty="0">
              <a:solidFill>
                <a:schemeClr val="tx1"/>
              </a:solidFill>
              <a:cs typeface="Calibri"/>
            </a:rPr>
            <a:t>Experience gained</a:t>
          </a:r>
        </a:p>
      </dgm:t>
    </dgm:pt>
    <dgm:pt modelId="{1711CC12-A98F-4E18-9EE2-15E80E6E7756}" type="parTrans" cxnId="{EFCA13EA-4025-4666-95A7-6D43D20A6A8D}">
      <dgm:prSet/>
      <dgm:spPr/>
      <dgm:t>
        <a:bodyPr/>
        <a:lstStyle/>
        <a:p>
          <a:endParaRPr lang="fr-FR"/>
        </a:p>
      </dgm:t>
    </dgm:pt>
    <dgm:pt modelId="{BB7885AC-2819-4163-9FD3-5EDE9F742CF8}" type="sibTrans" cxnId="{EFCA13EA-4025-4666-95A7-6D43D20A6A8D}">
      <dgm:prSet/>
      <dgm:spPr/>
      <dgm:t>
        <a:bodyPr/>
        <a:lstStyle/>
        <a:p>
          <a:endParaRPr lang="fr-FR"/>
        </a:p>
      </dgm:t>
    </dgm:pt>
    <dgm:pt modelId="{99CA7DCD-A64D-452E-B0BF-FAC536AFC0D1}" type="pres">
      <dgm:prSet presAssocID="{E34C3637-AB43-4204-BA2A-6EAB3245D535}" presName="linearFlow" presStyleCnt="0">
        <dgm:presLayoutVars>
          <dgm:dir/>
          <dgm:resizeHandles val="exact"/>
        </dgm:presLayoutVars>
      </dgm:prSet>
      <dgm:spPr/>
    </dgm:pt>
    <dgm:pt modelId="{E0E081D4-FB3C-41D8-B223-DA9175A7B036}" type="pres">
      <dgm:prSet presAssocID="{2C1AAF59-5E19-455B-B335-114D323DE22D}" presName="composite" presStyleCnt="0"/>
      <dgm:spPr/>
    </dgm:pt>
    <dgm:pt modelId="{C1FC1989-3DE9-4C6A-A08C-FA36272A7001}" type="pres">
      <dgm:prSet presAssocID="{2C1AAF59-5E19-455B-B335-114D323DE22D}"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otes Post-it 3 contour"/>
        </a:ext>
      </dgm:extLst>
    </dgm:pt>
    <dgm:pt modelId="{D49B745C-2680-4FA0-87E2-936043BFE0EB}" type="pres">
      <dgm:prSet presAssocID="{2C1AAF59-5E19-455B-B335-114D323DE22D}" presName="txShp" presStyleLbl="node1" presStyleIdx="0" presStyleCnt="3">
        <dgm:presLayoutVars>
          <dgm:bulletEnabled val="1"/>
        </dgm:presLayoutVars>
      </dgm:prSet>
      <dgm:spPr/>
    </dgm:pt>
    <dgm:pt modelId="{462C1ACF-9021-400A-854D-BD5EE83C9319}" type="pres">
      <dgm:prSet presAssocID="{64719F46-955C-45A4-B7B3-BE96EEB5FAE9}" presName="spacing" presStyleCnt="0"/>
      <dgm:spPr/>
    </dgm:pt>
    <dgm:pt modelId="{887FCCB2-B918-493A-ACBC-450C12F3F17D}" type="pres">
      <dgm:prSet presAssocID="{67CF57C2-D889-49A7-B1FD-D6E7A6A118BA}" presName="composite" presStyleCnt="0"/>
      <dgm:spPr/>
    </dgm:pt>
    <dgm:pt modelId="{75219C9C-E442-49CB-A389-A520AD04C61A}" type="pres">
      <dgm:prSet presAssocID="{67CF57C2-D889-49A7-B1FD-D6E7A6A118BA}"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ainstorming de groupe avec un remplissage uni"/>
        </a:ext>
      </dgm:extLst>
    </dgm:pt>
    <dgm:pt modelId="{F505B060-FB84-4A34-96C7-D00023D24494}" type="pres">
      <dgm:prSet presAssocID="{67CF57C2-D889-49A7-B1FD-D6E7A6A118BA}" presName="txShp" presStyleLbl="node1" presStyleIdx="1" presStyleCnt="3">
        <dgm:presLayoutVars>
          <dgm:bulletEnabled val="1"/>
        </dgm:presLayoutVars>
      </dgm:prSet>
      <dgm:spPr/>
    </dgm:pt>
    <dgm:pt modelId="{0328C995-4A16-4063-AA0D-409D09A6B889}" type="pres">
      <dgm:prSet presAssocID="{8821E47E-15F1-45AA-B9D4-E82C646C05C7}" presName="spacing" presStyleCnt="0"/>
      <dgm:spPr/>
    </dgm:pt>
    <dgm:pt modelId="{A5C38754-61BF-42E7-AC49-D2FA234FCE82}" type="pres">
      <dgm:prSet presAssocID="{C4E36A97-EEE1-434F-A30C-0145FC945E2D}" presName="composite" presStyleCnt="0"/>
      <dgm:spPr/>
    </dgm:pt>
    <dgm:pt modelId="{14337433-0674-4FE3-8FFA-7720E032D21D}" type="pres">
      <dgm:prSet presAssocID="{C4E36A97-EEE1-434F-A30C-0145FC945E2D}"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aphique en courbe stick de hockey avec un remplissage uni"/>
        </a:ext>
      </dgm:extLst>
    </dgm:pt>
    <dgm:pt modelId="{31E9D5E9-8C42-431D-9ABE-572279068421}" type="pres">
      <dgm:prSet presAssocID="{C4E36A97-EEE1-434F-A30C-0145FC945E2D}" presName="txShp" presStyleLbl="node1" presStyleIdx="2" presStyleCnt="3">
        <dgm:presLayoutVars>
          <dgm:bulletEnabled val="1"/>
        </dgm:presLayoutVars>
      </dgm:prSet>
      <dgm:spPr/>
    </dgm:pt>
  </dgm:ptLst>
  <dgm:cxnLst>
    <dgm:cxn modelId="{C9347D06-8EB3-4D16-97D6-C9551F5FC1FD}" srcId="{E34C3637-AB43-4204-BA2A-6EAB3245D535}" destId="{67CF57C2-D889-49A7-B1FD-D6E7A6A118BA}" srcOrd="1" destOrd="0" parTransId="{FA52C44A-6B26-4CCC-ADE6-54BCC318BF2B}" sibTransId="{8821E47E-15F1-45AA-B9D4-E82C646C05C7}"/>
    <dgm:cxn modelId="{C9A45446-2B43-479E-A701-AB3A315A4642}" type="presOf" srcId="{2C1AAF59-5E19-455B-B335-114D323DE22D}" destId="{D49B745C-2680-4FA0-87E2-936043BFE0EB}" srcOrd="0" destOrd="0" presId="urn:microsoft.com/office/officeart/2005/8/layout/vList3"/>
    <dgm:cxn modelId="{1AA6F5A8-9DF0-457D-BA10-179865870E45}" srcId="{E34C3637-AB43-4204-BA2A-6EAB3245D535}" destId="{2C1AAF59-5E19-455B-B335-114D323DE22D}" srcOrd="0" destOrd="0" parTransId="{1C7F9674-5B12-47C7-A524-3AF48E64D82B}" sibTransId="{64719F46-955C-45A4-B7B3-BE96EEB5FAE9}"/>
    <dgm:cxn modelId="{5D56AEB7-9758-4687-B7F1-71AB767E49E2}" type="presOf" srcId="{67CF57C2-D889-49A7-B1FD-D6E7A6A118BA}" destId="{F505B060-FB84-4A34-96C7-D00023D24494}" srcOrd="0" destOrd="0" presId="urn:microsoft.com/office/officeart/2005/8/layout/vList3"/>
    <dgm:cxn modelId="{61BFD0DA-D0FB-4F9C-BD4B-4A8DCA60D613}" type="presOf" srcId="{C4E36A97-EEE1-434F-A30C-0145FC945E2D}" destId="{31E9D5E9-8C42-431D-9ABE-572279068421}" srcOrd="0" destOrd="0" presId="urn:microsoft.com/office/officeart/2005/8/layout/vList3"/>
    <dgm:cxn modelId="{EFCA13EA-4025-4666-95A7-6D43D20A6A8D}" srcId="{E34C3637-AB43-4204-BA2A-6EAB3245D535}" destId="{C4E36A97-EEE1-434F-A30C-0145FC945E2D}" srcOrd="2" destOrd="0" parTransId="{1711CC12-A98F-4E18-9EE2-15E80E6E7756}" sibTransId="{BB7885AC-2819-4163-9FD3-5EDE9F742CF8}"/>
    <dgm:cxn modelId="{319D92EF-9F44-4432-8DC9-8D791AB628B5}" type="presOf" srcId="{E34C3637-AB43-4204-BA2A-6EAB3245D535}" destId="{99CA7DCD-A64D-452E-B0BF-FAC536AFC0D1}" srcOrd="0" destOrd="0" presId="urn:microsoft.com/office/officeart/2005/8/layout/vList3"/>
    <dgm:cxn modelId="{3AA7BA3C-7AC4-4BB3-8B4C-AD5F99A1352F}" type="presParOf" srcId="{99CA7DCD-A64D-452E-B0BF-FAC536AFC0D1}" destId="{E0E081D4-FB3C-41D8-B223-DA9175A7B036}" srcOrd="0" destOrd="0" presId="urn:microsoft.com/office/officeart/2005/8/layout/vList3"/>
    <dgm:cxn modelId="{E9454A4D-5B79-4F66-81E5-94E190B746D9}" type="presParOf" srcId="{E0E081D4-FB3C-41D8-B223-DA9175A7B036}" destId="{C1FC1989-3DE9-4C6A-A08C-FA36272A7001}" srcOrd="0" destOrd="0" presId="urn:microsoft.com/office/officeart/2005/8/layout/vList3"/>
    <dgm:cxn modelId="{1DBF891F-AF8F-4464-910D-E1E77AA0FBF2}" type="presParOf" srcId="{E0E081D4-FB3C-41D8-B223-DA9175A7B036}" destId="{D49B745C-2680-4FA0-87E2-936043BFE0EB}" srcOrd="1" destOrd="0" presId="urn:microsoft.com/office/officeart/2005/8/layout/vList3"/>
    <dgm:cxn modelId="{87CFC743-DEF1-41B7-BAD5-B46B40C7C7CB}" type="presParOf" srcId="{99CA7DCD-A64D-452E-B0BF-FAC536AFC0D1}" destId="{462C1ACF-9021-400A-854D-BD5EE83C9319}" srcOrd="1" destOrd="0" presId="urn:microsoft.com/office/officeart/2005/8/layout/vList3"/>
    <dgm:cxn modelId="{5EF3E77E-829C-4D46-BBCD-53A400782ACE}" type="presParOf" srcId="{99CA7DCD-A64D-452E-B0BF-FAC536AFC0D1}" destId="{887FCCB2-B918-493A-ACBC-450C12F3F17D}" srcOrd="2" destOrd="0" presId="urn:microsoft.com/office/officeart/2005/8/layout/vList3"/>
    <dgm:cxn modelId="{FE464655-4658-48AD-ACB2-A43A833BB347}" type="presParOf" srcId="{887FCCB2-B918-493A-ACBC-450C12F3F17D}" destId="{75219C9C-E442-49CB-A389-A520AD04C61A}" srcOrd="0" destOrd="0" presId="urn:microsoft.com/office/officeart/2005/8/layout/vList3"/>
    <dgm:cxn modelId="{879EF950-FCF2-4265-A5A9-507B71815989}" type="presParOf" srcId="{887FCCB2-B918-493A-ACBC-450C12F3F17D}" destId="{F505B060-FB84-4A34-96C7-D00023D24494}" srcOrd="1" destOrd="0" presId="urn:microsoft.com/office/officeart/2005/8/layout/vList3"/>
    <dgm:cxn modelId="{5E7534C2-8472-40B5-A40F-88D16AA95493}" type="presParOf" srcId="{99CA7DCD-A64D-452E-B0BF-FAC536AFC0D1}" destId="{0328C995-4A16-4063-AA0D-409D09A6B889}" srcOrd="3" destOrd="0" presId="urn:microsoft.com/office/officeart/2005/8/layout/vList3"/>
    <dgm:cxn modelId="{7DC74ACF-7722-478B-B4EB-815F21CFE1B7}" type="presParOf" srcId="{99CA7DCD-A64D-452E-B0BF-FAC536AFC0D1}" destId="{A5C38754-61BF-42E7-AC49-D2FA234FCE82}" srcOrd="4" destOrd="0" presId="urn:microsoft.com/office/officeart/2005/8/layout/vList3"/>
    <dgm:cxn modelId="{B3B4CCC7-D172-491D-87A3-01E7B7945A49}" type="presParOf" srcId="{A5C38754-61BF-42E7-AC49-D2FA234FCE82}" destId="{14337433-0674-4FE3-8FFA-7720E032D21D}" srcOrd="0" destOrd="0" presId="urn:microsoft.com/office/officeart/2005/8/layout/vList3"/>
    <dgm:cxn modelId="{4B49173A-D16E-4864-93DB-40918E039975}" type="presParOf" srcId="{A5C38754-61BF-42E7-AC49-D2FA234FCE82}" destId="{31E9D5E9-8C42-431D-9ABE-5722790684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84ACDF-2A72-45B8-BA91-5CDEA6F734E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6E5061-5446-4654-B2BA-B69AD92A12E3}">
      <dgm:prSet/>
      <dgm:spPr/>
      <dgm:t>
        <a:bodyPr/>
        <a:lstStyle/>
        <a:p>
          <a:pPr>
            <a:lnSpc>
              <a:spcPct val="100000"/>
            </a:lnSpc>
          </a:pPr>
          <a:r>
            <a:rPr lang="en-US"/>
            <a:t>Maintenance of the Géoplatform website</a:t>
          </a:r>
        </a:p>
      </dgm:t>
    </dgm:pt>
    <dgm:pt modelId="{782D6C5D-695E-4543-ACED-BF1476C04EF1}" type="parTrans" cxnId="{25D20DB9-F5D4-4A46-9712-89AC40EC352F}">
      <dgm:prSet/>
      <dgm:spPr/>
      <dgm:t>
        <a:bodyPr/>
        <a:lstStyle/>
        <a:p>
          <a:endParaRPr lang="en-US"/>
        </a:p>
      </dgm:t>
    </dgm:pt>
    <dgm:pt modelId="{EC482B67-D75E-44A5-AC90-54A5A43E2C0D}" type="sibTrans" cxnId="{25D20DB9-F5D4-4A46-9712-89AC40EC352F}">
      <dgm:prSet/>
      <dgm:spPr/>
      <dgm:t>
        <a:bodyPr/>
        <a:lstStyle/>
        <a:p>
          <a:endParaRPr lang="en-US"/>
        </a:p>
      </dgm:t>
    </dgm:pt>
    <dgm:pt modelId="{8EC69EAF-F0D7-4BA7-8F89-404F63D2B230}">
      <dgm:prSet/>
      <dgm:spPr/>
      <dgm:t>
        <a:bodyPr/>
        <a:lstStyle/>
        <a:p>
          <a:pPr>
            <a:lnSpc>
              <a:spcPct val="100000"/>
            </a:lnSpc>
          </a:pPr>
          <a:r>
            <a:rPr lang="en-US" dirty="0"/>
            <a:t>Creating a Docker container for both databases</a:t>
          </a:r>
        </a:p>
      </dgm:t>
    </dgm:pt>
    <dgm:pt modelId="{235E9BDC-D119-4639-ACED-AFD73995B4C5}" type="parTrans" cxnId="{06A45098-F143-42C4-8063-365720D2EEA2}">
      <dgm:prSet/>
      <dgm:spPr/>
      <dgm:t>
        <a:bodyPr/>
        <a:lstStyle/>
        <a:p>
          <a:endParaRPr lang="en-US"/>
        </a:p>
      </dgm:t>
    </dgm:pt>
    <dgm:pt modelId="{6D606701-1C3A-4411-8CEC-D0286AC9C8BA}" type="sibTrans" cxnId="{06A45098-F143-42C4-8063-365720D2EEA2}">
      <dgm:prSet/>
      <dgm:spPr/>
      <dgm:t>
        <a:bodyPr/>
        <a:lstStyle/>
        <a:p>
          <a:endParaRPr lang="en-US"/>
        </a:p>
      </dgm:t>
    </dgm:pt>
    <dgm:pt modelId="{900B7469-1BBC-445D-BB9F-C876171398DF}">
      <dgm:prSet/>
      <dgm:spPr/>
      <dgm:t>
        <a:bodyPr/>
        <a:lstStyle/>
        <a:p>
          <a:pPr>
            <a:lnSpc>
              <a:spcPct val="100000"/>
            </a:lnSpc>
          </a:pPr>
          <a:r>
            <a:rPr lang="en-US" dirty="0"/>
            <a:t>Running the application on Virtual Machine</a:t>
          </a:r>
        </a:p>
      </dgm:t>
    </dgm:pt>
    <dgm:pt modelId="{A49866B7-7F22-4BE2-9186-AC01761165B8}" type="parTrans" cxnId="{51D3C227-A4CA-4E01-88FE-01CC4FE99471}">
      <dgm:prSet/>
      <dgm:spPr/>
      <dgm:t>
        <a:bodyPr/>
        <a:lstStyle/>
        <a:p>
          <a:endParaRPr lang="fr-FR"/>
        </a:p>
      </dgm:t>
    </dgm:pt>
    <dgm:pt modelId="{DD9314EF-8158-41B4-8DE4-1D7F485F0088}" type="sibTrans" cxnId="{51D3C227-A4CA-4E01-88FE-01CC4FE99471}">
      <dgm:prSet/>
      <dgm:spPr/>
      <dgm:t>
        <a:bodyPr/>
        <a:lstStyle/>
        <a:p>
          <a:endParaRPr lang="fr-FR"/>
        </a:p>
      </dgm:t>
    </dgm:pt>
    <dgm:pt modelId="{E1292CC1-EA57-412B-BFC8-B5FC40CCCEC7}" type="pres">
      <dgm:prSet presAssocID="{E484ACDF-2A72-45B8-BA91-5CDEA6F734E4}" presName="root" presStyleCnt="0">
        <dgm:presLayoutVars>
          <dgm:dir/>
          <dgm:resizeHandles val="exact"/>
        </dgm:presLayoutVars>
      </dgm:prSet>
      <dgm:spPr/>
    </dgm:pt>
    <dgm:pt modelId="{9A9799C9-8737-4234-A336-57352365B09E}" type="pres">
      <dgm:prSet presAssocID="{336E5061-5446-4654-B2BA-B69AD92A12E3}" presName="compNode" presStyleCnt="0"/>
      <dgm:spPr/>
    </dgm:pt>
    <dgm:pt modelId="{53B5A344-D0BB-44C4-A778-363A465BB05C}" type="pres">
      <dgm:prSet presAssocID="{336E5061-5446-4654-B2BA-B69AD92A12E3}" presName="bgRect" presStyleLbl="bgShp" presStyleIdx="0" presStyleCnt="3"/>
      <dgm:spPr>
        <a:solidFill>
          <a:srgbClr val="F9F1D0"/>
        </a:solidFill>
      </dgm:spPr>
    </dgm:pt>
    <dgm:pt modelId="{53C2BCCD-CA9D-48EF-81A6-A4941B8CE06B}" type="pres">
      <dgm:prSet presAssocID="{336E5061-5446-4654-B2BA-B69AD92A12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utils"/>
        </a:ext>
      </dgm:extLst>
    </dgm:pt>
    <dgm:pt modelId="{B1044510-8083-41ED-9DBB-5D0FF6E5A8F2}" type="pres">
      <dgm:prSet presAssocID="{336E5061-5446-4654-B2BA-B69AD92A12E3}" presName="spaceRect" presStyleCnt="0"/>
      <dgm:spPr/>
    </dgm:pt>
    <dgm:pt modelId="{B0AD7BC2-812E-4C0D-BD98-EBF663CD6D23}" type="pres">
      <dgm:prSet presAssocID="{336E5061-5446-4654-B2BA-B69AD92A12E3}" presName="parTx" presStyleLbl="revTx" presStyleIdx="0" presStyleCnt="3">
        <dgm:presLayoutVars>
          <dgm:chMax val="0"/>
          <dgm:chPref val="0"/>
        </dgm:presLayoutVars>
      </dgm:prSet>
      <dgm:spPr/>
    </dgm:pt>
    <dgm:pt modelId="{5A129C48-15BC-4859-897E-FE5FB59F44BB}" type="pres">
      <dgm:prSet presAssocID="{EC482B67-D75E-44A5-AC90-54A5A43E2C0D}" presName="sibTrans" presStyleCnt="0"/>
      <dgm:spPr/>
    </dgm:pt>
    <dgm:pt modelId="{BDDAAAA2-AB7E-488E-B409-CB53409F2815}" type="pres">
      <dgm:prSet presAssocID="{8EC69EAF-F0D7-4BA7-8F89-404F63D2B230}" presName="compNode" presStyleCnt="0"/>
      <dgm:spPr/>
    </dgm:pt>
    <dgm:pt modelId="{E5CFF787-6B21-4A95-886E-BAAE663A9E77}" type="pres">
      <dgm:prSet presAssocID="{8EC69EAF-F0D7-4BA7-8F89-404F63D2B230}" presName="bgRect" presStyleLbl="bgShp" presStyleIdx="1" presStyleCnt="3"/>
      <dgm:spPr>
        <a:solidFill>
          <a:srgbClr val="F9F1D0"/>
        </a:solidFill>
      </dgm:spPr>
    </dgm:pt>
    <dgm:pt modelId="{68EE6BE4-E7AA-4659-847A-A6178B0B4BDF}" type="pres">
      <dgm:prSet presAssocID="{8EC69EAF-F0D7-4BA7-8F89-404F63D2B2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5BD5DB48-ABB4-45C8-AA60-5A2E01AF4A4E}" type="pres">
      <dgm:prSet presAssocID="{8EC69EAF-F0D7-4BA7-8F89-404F63D2B230}" presName="spaceRect" presStyleCnt="0"/>
      <dgm:spPr/>
    </dgm:pt>
    <dgm:pt modelId="{C52AC0B0-CCAC-46EB-9EA6-0AF86A05E1EF}" type="pres">
      <dgm:prSet presAssocID="{8EC69EAF-F0D7-4BA7-8F89-404F63D2B230}" presName="parTx" presStyleLbl="revTx" presStyleIdx="1" presStyleCnt="3">
        <dgm:presLayoutVars>
          <dgm:chMax val="0"/>
          <dgm:chPref val="0"/>
        </dgm:presLayoutVars>
      </dgm:prSet>
      <dgm:spPr/>
    </dgm:pt>
    <dgm:pt modelId="{94967141-592A-4F52-9E81-A30D58473C2E}" type="pres">
      <dgm:prSet presAssocID="{6D606701-1C3A-4411-8CEC-D0286AC9C8BA}" presName="sibTrans" presStyleCnt="0"/>
      <dgm:spPr/>
    </dgm:pt>
    <dgm:pt modelId="{F5D0FE69-E0ED-48C9-83B8-D21DF27D4D43}" type="pres">
      <dgm:prSet presAssocID="{900B7469-1BBC-445D-BB9F-C876171398DF}" presName="compNode" presStyleCnt="0"/>
      <dgm:spPr/>
    </dgm:pt>
    <dgm:pt modelId="{86303C75-1739-4A3E-A0E1-6A5C5A747989}" type="pres">
      <dgm:prSet presAssocID="{900B7469-1BBC-445D-BB9F-C876171398DF}" presName="bgRect" presStyleLbl="bgShp" presStyleIdx="2" presStyleCnt="3"/>
      <dgm:spPr>
        <a:solidFill>
          <a:srgbClr val="F9F1D0"/>
        </a:solidFill>
      </dgm:spPr>
    </dgm:pt>
    <dgm:pt modelId="{756E99D9-89CA-4F21-897E-9A303A2B477F}" type="pres">
      <dgm:prSet presAssocID="{900B7469-1BBC-445D-BB9F-C876171398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formatique hébergé avec un remplissage uni"/>
        </a:ext>
      </dgm:extLst>
    </dgm:pt>
    <dgm:pt modelId="{5673A254-83E5-4DEB-BBC0-DB4AB550CF9C}" type="pres">
      <dgm:prSet presAssocID="{900B7469-1BBC-445D-BB9F-C876171398DF}" presName="spaceRect" presStyleCnt="0"/>
      <dgm:spPr/>
    </dgm:pt>
    <dgm:pt modelId="{57CC5FC0-3E5A-4478-A9DB-3B6CA825CA36}" type="pres">
      <dgm:prSet presAssocID="{900B7469-1BBC-445D-BB9F-C876171398DF}" presName="parTx" presStyleLbl="revTx" presStyleIdx="2" presStyleCnt="3">
        <dgm:presLayoutVars>
          <dgm:chMax val="0"/>
          <dgm:chPref val="0"/>
        </dgm:presLayoutVars>
      </dgm:prSet>
      <dgm:spPr/>
    </dgm:pt>
  </dgm:ptLst>
  <dgm:cxnLst>
    <dgm:cxn modelId="{00E89609-0D69-47DB-9305-0C715C52F59C}" type="presOf" srcId="{336E5061-5446-4654-B2BA-B69AD92A12E3}" destId="{B0AD7BC2-812E-4C0D-BD98-EBF663CD6D23}" srcOrd="0" destOrd="0" presId="urn:microsoft.com/office/officeart/2018/2/layout/IconVerticalSolidList"/>
    <dgm:cxn modelId="{9A8E210D-F1A8-45F7-AC58-7A0345E91FF9}" type="presOf" srcId="{8EC69EAF-F0D7-4BA7-8F89-404F63D2B230}" destId="{C52AC0B0-CCAC-46EB-9EA6-0AF86A05E1EF}" srcOrd="0" destOrd="0" presId="urn:microsoft.com/office/officeart/2018/2/layout/IconVerticalSolidList"/>
    <dgm:cxn modelId="{51D3C227-A4CA-4E01-88FE-01CC4FE99471}" srcId="{E484ACDF-2A72-45B8-BA91-5CDEA6F734E4}" destId="{900B7469-1BBC-445D-BB9F-C876171398DF}" srcOrd="2" destOrd="0" parTransId="{A49866B7-7F22-4BE2-9186-AC01761165B8}" sibTransId="{DD9314EF-8158-41B4-8DE4-1D7F485F0088}"/>
    <dgm:cxn modelId="{06A45098-F143-42C4-8063-365720D2EEA2}" srcId="{E484ACDF-2A72-45B8-BA91-5CDEA6F734E4}" destId="{8EC69EAF-F0D7-4BA7-8F89-404F63D2B230}" srcOrd="1" destOrd="0" parTransId="{235E9BDC-D119-4639-ACED-AFD73995B4C5}" sibTransId="{6D606701-1C3A-4411-8CEC-D0286AC9C8BA}"/>
    <dgm:cxn modelId="{AAC85DB2-0A8D-43C4-8D6A-D27C8947B3B2}" type="presOf" srcId="{E484ACDF-2A72-45B8-BA91-5CDEA6F734E4}" destId="{E1292CC1-EA57-412B-BFC8-B5FC40CCCEC7}" srcOrd="0" destOrd="0" presId="urn:microsoft.com/office/officeart/2018/2/layout/IconVerticalSolidList"/>
    <dgm:cxn modelId="{25D20DB9-F5D4-4A46-9712-89AC40EC352F}" srcId="{E484ACDF-2A72-45B8-BA91-5CDEA6F734E4}" destId="{336E5061-5446-4654-B2BA-B69AD92A12E3}" srcOrd="0" destOrd="0" parTransId="{782D6C5D-695E-4543-ACED-BF1476C04EF1}" sibTransId="{EC482B67-D75E-44A5-AC90-54A5A43E2C0D}"/>
    <dgm:cxn modelId="{A15F30FD-35EE-4881-B7AA-FC487D2030F7}" type="presOf" srcId="{900B7469-1BBC-445D-BB9F-C876171398DF}" destId="{57CC5FC0-3E5A-4478-A9DB-3B6CA825CA36}" srcOrd="0" destOrd="0" presId="urn:microsoft.com/office/officeart/2018/2/layout/IconVerticalSolidList"/>
    <dgm:cxn modelId="{FACA3C79-79F4-4933-9C25-058CC273E1E5}" type="presParOf" srcId="{E1292CC1-EA57-412B-BFC8-B5FC40CCCEC7}" destId="{9A9799C9-8737-4234-A336-57352365B09E}" srcOrd="0" destOrd="0" presId="urn:microsoft.com/office/officeart/2018/2/layout/IconVerticalSolidList"/>
    <dgm:cxn modelId="{7E3ABDD2-FEE0-4DA9-9089-9D7B0B88EBFA}" type="presParOf" srcId="{9A9799C9-8737-4234-A336-57352365B09E}" destId="{53B5A344-D0BB-44C4-A778-363A465BB05C}" srcOrd="0" destOrd="0" presId="urn:microsoft.com/office/officeart/2018/2/layout/IconVerticalSolidList"/>
    <dgm:cxn modelId="{18D632D5-2299-4A84-8947-4E4A871BBE87}" type="presParOf" srcId="{9A9799C9-8737-4234-A336-57352365B09E}" destId="{53C2BCCD-CA9D-48EF-81A6-A4941B8CE06B}" srcOrd="1" destOrd="0" presId="urn:microsoft.com/office/officeart/2018/2/layout/IconVerticalSolidList"/>
    <dgm:cxn modelId="{8B246B2B-8378-41A0-84B4-E68EB6B9886E}" type="presParOf" srcId="{9A9799C9-8737-4234-A336-57352365B09E}" destId="{B1044510-8083-41ED-9DBB-5D0FF6E5A8F2}" srcOrd="2" destOrd="0" presId="urn:microsoft.com/office/officeart/2018/2/layout/IconVerticalSolidList"/>
    <dgm:cxn modelId="{4C86C48D-C060-436C-A519-0B5257696668}" type="presParOf" srcId="{9A9799C9-8737-4234-A336-57352365B09E}" destId="{B0AD7BC2-812E-4C0D-BD98-EBF663CD6D23}" srcOrd="3" destOrd="0" presId="urn:microsoft.com/office/officeart/2018/2/layout/IconVerticalSolidList"/>
    <dgm:cxn modelId="{541F15DD-020E-4FD7-AB1D-4F747D0EB9B9}" type="presParOf" srcId="{E1292CC1-EA57-412B-BFC8-B5FC40CCCEC7}" destId="{5A129C48-15BC-4859-897E-FE5FB59F44BB}" srcOrd="1" destOrd="0" presId="urn:microsoft.com/office/officeart/2018/2/layout/IconVerticalSolidList"/>
    <dgm:cxn modelId="{A65499F6-3DDF-4D0E-B254-0C072A9D9696}" type="presParOf" srcId="{E1292CC1-EA57-412B-BFC8-B5FC40CCCEC7}" destId="{BDDAAAA2-AB7E-488E-B409-CB53409F2815}" srcOrd="2" destOrd="0" presId="urn:microsoft.com/office/officeart/2018/2/layout/IconVerticalSolidList"/>
    <dgm:cxn modelId="{118273F0-F125-4337-9EEB-B7DF738D2E57}" type="presParOf" srcId="{BDDAAAA2-AB7E-488E-B409-CB53409F2815}" destId="{E5CFF787-6B21-4A95-886E-BAAE663A9E77}" srcOrd="0" destOrd="0" presId="urn:microsoft.com/office/officeart/2018/2/layout/IconVerticalSolidList"/>
    <dgm:cxn modelId="{969A8A63-99F7-43BF-A519-25CF9515EC3E}" type="presParOf" srcId="{BDDAAAA2-AB7E-488E-B409-CB53409F2815}" destId="{68EE6BE4-E7AA-4659-847A-A6178B0B4BDF}" srcOrd="1" destOrd="0" presId="urn:microsoft.com/office/officeart/2018/2/layout/IconVerticalSolidList"/>
    <dgm:cxn modelId="{B8256AE5-1BEC-4D3F-8294-0DA1E365DA4C}" type="presParOf" srcId="{BDDAAAA2-AB7E-488E-B409-CB53409F2815}" destId="{5BD5DB48-ABB4-45C8-AA60-5A2E01AF4A4E}" srcOrd="2" destOrd="0" presId="urn:microsoft.com/office/officeart/2018/2/layout/IconVerticalSolidList"/>
    <dgm:cxn modelId="{493AC0AB-C94D-4F1A-B113-EEC21B1152A4}" type="presParOf" srcId="{BDDAAAA2-AB7E-488E-B409-CB53409F2815}" destId="{C52AC0B0-CCAC-46EB-9EA6-0AF86A05E1EF}" srcOrd="3" destOrd="0" presId="urn:microsoft.com/office/officeart/2018/2/layout/IconVerticalSolidList"/>
    <dgm:cxn modelId="{ED4C5FAF-7AE0-4F6C-B4A7-5D366AA991E1}" type="presParOf" srcId="{E1292CC1-EA57-412B-BFC8-B5FC40CCCEC7}" destId="{94967141-592A-4F52-9E81-A30D58473C2E}" srcOrd="3" destOrd="0" presId="urn:microsoft.com/office/officeart/2018/2/layout/IconVerticalSolidList"/>
    <dgm:cxn modelId="{FB904BC8-63A4-4779-90DB-EFD8B4EF0801}" type="presParOf" srcId="{E1292CC1-EA57-412B-BFC8-B5FC40CCCEC7}" destId="{F5D0FE69-E0ED-48C9-83B8-D21DF27D4D43}" srcOrd="4" destOrd="0" presId="urn:microsoft.com/office/officeart/2018/2/layout/IconVerticalSolidList"/>
    <dgm:cxn modelId="{4426D071-8D20-4FCE-8C6B-DFBDE78DC56B}" type="presParOf" srcId="{F5D0FE69-E0ED-48C9-83B8-D21DF27D4D43}" destId="{86303C75-1739-4A3E-A0E1-6A5C5A747989}" srcOrd="0" destOrd="0" presId="urn:microsoft.com/office/officeart/2018/2/layout/IconVerticalSolidList"/>
    <dgm:cxn modelId="{FC98F6BD-31F7-4B89-86E7-FF3498D197F8}" type="presParOf" srcId="{F5D0FE69-E0ED-48C9-83B8-D21DF27D4D43}" destId="{756E99D9-89CA-4F21-897E-9A303A2B477F}" srcOrd="1" destOrd="0" presId="urn:microsoft.com/office/officeart/2018/2/layout/IconVerticalSolidList"/>
    <dgm:cxn modelId="{990A546C-60C2-481F-A0B5-8C285AAB9D73}" type="presParOf" srcId="{F5D0FE69-E0ED-48C9-83B8-D21DF27D4D43}" destId="{5673A254-83E5-4DEB-BBC0-DB4AB550CF9C}" srcOrd="2" destOrd="0" presId="urn:microsoft.com/office/officeart/2018/2/layout/IconVerticalSolidList"/>
    <dgm:cxn modelId="{FBE55D99-669C-4ECC-B7D2-B1D700CF9FFF}" type="presParOf" srcId="{F5D0FE69-E0ED-48C9-83B8-D21DF27D4D43}" destId="{57CC5FC0-3E5A-4478-A9DB-3B6CA825C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C1FEEC6-FF2D-4687-A9FA-B9BE203FA36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230B568-94A8-46BE-982C-164B2C191656}">
      <dgm:prSet/>
      <dgm:spPr/>
      <dgm:t>
        <a:bodyPr/>
        <a:lstStyle/>
        <a:p>
          <a:pPr>
            <a:lnSpc>
              <a:spcPct val="100000"/>
            </a:lnSpc>
          </a:pPr>
          <a:r>
            <a:rPr lang="en-US"/>
            <a:t>Communicating with Géoplatform's Team</a:t>
          </a:r>
        </a:p>
      </dgm:t>
    </dgm:pt>
    <dgm:pt modelId="{3A60625F-65A2-47FD-84C9-D525A337BEC9}" type="parTrans" cxnId="{E4F5F8C2-4DC8-46B7-BDBF-728B7DAB9A0C}">
      <dgm:prSet/>
      <dgm:spPr/>
      <dgm:t>
        <a:bodyPr/>
        <a:lstStyle/>
        <a:p>
          <a:endParaRPr lang="en-US"/>
        </a:p>
      </dgm:t>
    </dgm:pt>
    <dgm:pt modelId="{60CFB62A-8825-4A66-8A21-5ECA497A653A}" type="sibTrans" cxnId="{E4F5F8C2-4DC8-46B7-BDBF-728B7DAB9A0C}">
      <dgm:prSet/>
      <dgm:spPr/>
      <dgm:t>
        <a:bodyPr/>
        <a:lstStyle/>
        <a:p>
          <a:endParaRPr lang="en-US"/>
        </a:p>
      </dgm:t>
    </dgm:pt>
    <dgm:pt modelId="{6BBF7EA2-23FE-4C27-83CE-A5D1E70A7137}">
      <dgm:prSet/>
      <dgm:spPr/>
      <dgm:t>
        <a:bodyPr/>
        <a:lstStyle/>
        <a:p>
          <a:pPr>
            <a:lnSpc>
              <a:spcPct val="100000"/>
            </a:lnSpc>
          </a:pPr>
          <a:r>
            <a:rPr lang="en-US" dirty="0"/>
            <a:t>Running docker tests and working with other</a:t>
          </a:r>
        </a:p>
      </dgm:t>
    </dgm:pt>
    <dgm:pt modelId="{A086560D-6941-494F-8388-C1CC81A7C8C0}" type="parTrans" cxnId="{65046C7A-B0CB-4321-86DB-0F883D7CC9F8}">
      <dgm:prSet/>
      <dgm:spPr/>
      <dgm:t>
        <a:bodyPr/>
        <a:lstStyle/>
        <a:p>
          <a:endParaRPr lang="en-US"/>
        </a:p>
      </dgm:t>
    </dgm:pt>
    <dgm:pt modelId="{938233F9-0824-4C49-A802-751F67B6751B}" type="sibTrans" cxnId="{65046C7A-B0CB-4321-86DB-0F883D7CC9F8}">
      <dgm:prSet/>
      <dgm:spPr/>
      <dgm:t>
        <a:bodyPr/>
        <a:lstStyle/>
        <a:p>
          <a:endParaRPr lang="en-US"/>
        </a:p>
      </dgm:t>
    </dgm:pt>
    <dgm:pt modelId="{D29EDA1D-B289-424C-A08B-EFA37CDF3E5E}">
      <dgm:prSet/>
      <dgm:spPr/>
      <dgm:t>
        <a:bodyPr/>
        <a:lstStyle/>
        <a:p>
          <a:pPr>
            <a:lnSpc>
              <a:spcPct val="100000"/>
            </a:lnSpc>
          </a:pPr>
          <a:r>
            <a:rPr lang="en-US" dirty="0"/>
            <a:t>Install QGIS libraries</a:t>
          </a:r>
        </a:p>
      </dgm:t>
    </dgm:pt>
    <dgm:pt modelId="{16843869-7F8F-4E46-894E-0C007BC0A164}" type="parTrans" cxnId="{81738405-8BB1-47FA-A24F-51B86FBBEE2B}">
      <dgm:prSet/>
      <dgm:spPr/>
      <dgm:t>
        <a:bodyPr/>
        <a:lstStyle/>
        <a:p>
          <a:endParaRPr lang="fr-FR"/>
        </a:p>
      </dgm:t>
    </dgm:pt>
    <dgm:pt modelId="{878DA557-6ACB-4A64-9756-F5B64FD9BB50}" type="sibTrans" cxnId="{81738405-8BB1-47FA-A24F-51B86FBBEE2B}">
      <dgm:prSet/>
      <dgm:spPr/>
      <dgm:t>
        <a:bodyPr/>
        <a:lstStyle/>
        <a:p>
          <a:endParaRPr lang="fr-FR"/>
        </a:p>
      </dgm:t>
    </dgm:pt>
    <dgm:pt modelId="{97CF4B4B-210B-4832-AAEC-373481238008}" type="pres">
      <dgm:prSet presAssocID="{FC1FEEC6-FF2D-4687-A9FA-B9BE203FA369}" presName="root" presStyleCnt="0">
        <dgm:presLayoutVars>
          <dgm:dir/>
          <dgm:resizeHandles val="exact"/>
        </dgm:presLayoutVars>
      </dgm:prSet>
      <dgm:spPr/>
    </dgm:pt>
    <dgm:pt modelId="{7890AEE3-EFBE-4DC3-8F8B-24569BCE7072}" type="pres">
      <dgm:prSet presAssocID="{C230B568-94A8-46BE-982C-164B2C191656}" presName="compNode" presStyleCnt="0"/>
      <dgm:spPr/>
    </dgm:pt>
    <dgm:pt modelId="{0CF4E25C-9D16-4342-BF33-2184EBCE1749}" type="pres">
      <dgm:prSet presAssocID="{C230B568-94A8-46BE-982C-164B2C19165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ransférer avec un remplissage uni"/>
        </a:ext>
      </dgm:extLst>
    </dgm:pt>
    <dgm:pt modelId="{C9E96FF8-15FC-4509-9DE6-D321A30FFDA6}" type="pres">
      <dgm:prSet presAssocID="{C230B568-94A8-46BE-982C-164B2C191656}" presName="spaceRect" presStyleCnt="0"/>
      <dgm:spPr/>
    </dgm:pt>
    <dgm:pt modelId="{77EE7AC2-71DB-4CF7-86DD-7C8C983AF493}" type="pres">
      <dgm:prSet presAssocID="{C230B568-94A8-46BE-982C-164B2C191656}" presName="textRect" presStyleLbl="revTx" presStyleIdx="0" presStyleCnt="3">
        <dgm:presLayoutVars>
          <dgm:chMax val="1"/>
          <dgm:chPref val="1"/>
        </dgm:presLayoutVars>
      </dgm:prSet>
      <dgm:spPr/>
    </dgm:pt>
    <dgm:pt modelId="{E60F5F58-15A0-4E70-BC8B-7A142A1BCD1B}" type="pres">
      <dgm:prSet presAssocID="{60CFB62A-8825-4A66-8A21-5ECA497A653A}" presName="sibTrans" presStyleCnt="0"/>
      <dgm:spPr/>
    </dgm:pt>
    <dgm:pt modelId="{8C2F71BB-C5E9-4E77-9E35-42C399BA6340}" type="pres">
      <dgm:prSet presAssocID="{6BBF7EA2-23FE-4C27-83CE-A5D1E70A7137}" presName="compNode" presStyleCnt="0"/>
      <dgm:spPr/>
    </dgm:pt>
    <dgm:pt modelId="{15E13BC7-D614-40B7-A546-F5D42C57A7E0}" type="pres">
      <dgm:prSet presAssocID="{6BBF7EA2-23FE-4C27-83CE-A5D1E70A713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leine avec un remplissage uni"/>
        </a:ext>
      </dgm:extLst>
    </dgm:pt>
    <dgm:pt modelId="{D8758B0C-AD57-482F-ACCF-1CF3474172CD}" type="pres">
      <dgm:prSet presAssocID="{6BBF7EA2-23FE-4C27-83CE-A5D1E70A7137}" presName="spaceRect" presStyleCnt="0"/>
      <dgm:spPr/>
    </dgm:pt>
    <dgm:pt modelId="{E3F133DE-4DB0-44DC-AF00-E1D873E3655E}" type="pres">
      <dgm:prSet presAssocID="{6BBF7EA2-23FE-4C27-83CE-A5D1E70A7137}" presName="textRect" presStyleLbl="revTx" presStyleIdx="1" presStyleCnt="3">
        <dgm:presLayoutVars>
          <dgm:chMax val="1"/>
          <dgm:chPref val="1"/>
        </dgm:presLayoutVars>
      </dgm:prSet>
      <dgm:spPr/>
    </dgm:pt>
    <dgm:pt modelId="{5E6E210F-D8AF-4A1A-A817-D6757B8DB727}" type="pres">
      <dgm:prSet presAssocID="{938233F9-0824-4C49-A802-751F67B6751B}" presName="sibTrans" presStyleCnt="0"/>
      <dgm:spPr/>
    </dgm:pt>
    <dgm:pt modelId="{26C9F078-D171-4C0C-9E8C-3AC0B480486E}" type="pres">
      <dgm:prSet presAssocID="{D29EDA1D-B289-424C-A08B-EFA37CDF3E5E}" presName="compNode" presStyleCnt="0"/>
      <dgm:spPr/>
    </dgm:pt>
    <dgm:pt modelId="{6547D3BC-CE97-4B66-BDA0-A1B58BA2DE63}" type="pres">
      <dgm:prSet presAssocID="{D29EDA1D-B289-424C-A08B-EFA37CDF3E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arte avec repère avec un remplissage uni"/>
        </a:ext>
      </dgm:extLst>
    </dgm:pt>
    <dgm:pt modelId="{EBCBD728-0BCD-42F2-A5B1-EFB41A3A0546}" type="pres">
      <dgm:prSet presAssocID="{D29EDA1D-B289-424C-A08B-EFA37CDF3E5E}" presName="spaceRect" presStyleCnt="0"/>
      <dgm:spPr/>
    </dgm:pt>
    <dgm:pt modelId="{BFD554AE-30FE-43A1-BBF8-A4130B0894C5}" type="pres">
      <dgm:prSet presAssocID="{D29EDA1D-B289-424C-A08B-EFA37CDF3E5E}" presName="textRect" presStyleLbl="revTx" presStyleIdx="2" presStyleCnt="3">
        <dgm:presLayoutVars>
          <dgm:chMax val="1"/>
          <dgm:chPref val="1"/>
        </dgm:presLayoutVars>
      </dgm:prSet>
      <dgm:spPr/>
    </dgm:pt>
  </dgm:ptLst>
  <dgm:cxnLst>
    <dgm:cxn modelId="{81738405-8BB1-47FA-A24F-51B86FBBEE2B}" srcId="{FC1FEEC6-FF2D-4687-A9FA-B9BE203FA369}" destId="{D29EDA1D-B289-424C-A08B-EFA37CDF3E5E}" srcOrd="2" destOrd="0" parTransId="{16843869-7F8F-4E46-894E-0C007BC0A164}" sibTransId="{878DA557-6ACB-4A64-9756-F5B64FD9BB50}"/>
    <dgm:cxn modelId="{81B9102F-2B96-4E53-9539-361D16E0424D}" type="presOf" srcId="{FC1FEEC6-FF2D-4687-A9FA-B9BE203FA369}" destId="{97CF4B4B-210B-4832-AAEC-373481238008}" srcOrd="0" destOrd="0" presId="urn:microsoft.com/office/officeart/2018/2/layout/IconLabelList"/>
    <dgm:cxn modelId="{9C4A195E-E7CD-49B0-BF85-C1A6D6CA0267}" type="presOf" srcId="{D29EDA1D-B289-424C-A08B-EFA37CDF3E5E}" destId="{BFD554AE-30FE-43A1-BBF8-A4130B0894C5}" srcOrd="0" destOrd="0" presId="urn:microsoft.com/office/officeart/2018/2/layout/IconLabelList"/>
    <dgm:cxn modelId="{65046C7A-B0CB-4321-86DB-0F883D7CC9F8}" srcId="{FC1FEEC6-FF2D-4687-A9FA-B9BE203FA369}" destId="{6BBF7EA2-23FE-4C27-83CE-A5D1E70A7137}" srcOrd="1" destOrd="0" parTransId="{A086560D-6941-494F-8388-C1CC81A7C8C0}" sibTransId="{938233F9-0824-4C49-A802-751F67B6751B}"/>
    <dgm:cxn modelId="{C495F97B-8786-4B07-99A1-813D1BD99889}" type="presOf" srcId="{6BBF7EA2-23FE-4C27-83CE-A5D1E70A7137}" destId="{E3F133DE-4DB0-44DC-AF00-E1D873E3655E}" srcOrd="0" destOrd="0" presId="urn:microsoft.com/office/officeart/2018/2/layout/IconLabelList"/>
    <dgm:cxn modelId="{E4F5F8C2-4DC8-46B7-BDBF-728B7DAB9A0C}" srcId="{FC1FEEC6-FF2D-4687-A9FA-B9BE203FA369}" destId="{C230B568-94A8-46BE-982C-164B2C191656}" srcOrd="0" destOrd="0" parTransId="{3A60625F-65A2-47FD-84C9-D525A337BEC9}" sibTransId="{60CFB62A-8825-4A66-8A21-5ECA497A653A}"/>
    <dgm:cxn modelId="{AD782CD0-A76C-4765-B5DB-083C5B37BB55}" type="presOf" srcId="{C230B568-94A8-46BE-982C-164B2C191656}" destId="{77EE7AC2-71DB-4CF7-86DD-7C8C983AF493}" srcOrd="0" destOrd="0" presId="urn:microsoft.com/office/officeart/2018/2/layout/IconLabelList"/>
    <dgm:cxn modelId="{1A1F7A42-B200-41BC-A19C-1B469B142084}" type="presParOf" srcId="{97CF4B4B-210B-4832-AAEC-373481238008}" destId="{7890AEE3-EFBE-4DC3-8F8B-24569BCE7072}" srcOrd="0" destOrd="0" presId="urn:microsoft.com/office/officeart/2018/2/layout/IconLabelList"/>
    <dgm:cxn modelId="{A7E35666-E1A8-4298-B938-584C80C7D7E7}" type="presParOf" srcId="{7890AEE3-EFBE-4DC3-8F8B-24569BCE7072}" destId="{0CF4E25C-9D16-4342-BF33-2184EBCE1749}" srcOrd="0" destOrd="0" presId="urn:microsoft.com/office/officeart/2018/2/layout/IconLabelList"/>
    <dgm:cxn modelId="{2C5C6B2D-7187-4B07-A247-0036AF2C7F54}" type="presParOf" srcId="{7890AEE3-EFBE-4DC3-8F8B-24569BCE7072}" destId="{C9E96FF8-15FC-4509-9DE6-D321A30FFDA6}" srcOrd="1" destOrd="0" presId="urn:microsoft.com/office/officeart/2018/2/layout/IconLabelList"/>
    <dgm:cxn modelId="{9B999F03-B927-4FB9-B3FC-04B85D6A0BFC}" type="presParOf" srcId="{7890AEE3-EFBE-4DC3-8F8B-24569BCE7072}" destId="{77EE7AC2-71DB-4CF7-86DD-7C8C983AF493}" srcOrd="2" destOrd="0" presId="urn:microsoft.com/office/officeart/2018/2/layout/IconLabelList"/>
    <dgm:cxn modelId="{50DC0556-C0BF-4916-A423-E50D85F42B3B}" type="presParOf" srcId="{97CF4B4B-210B-4832-AAEC-373481238008}" destId="{E60F5F58-15A0-4E70-BC8B-7A142A1BCD1B}" srcOrd="1" destOrd="0" presId="urn:microsoft.com/office/officeart/2018/2/layout/IconLabelList"/>
    <dgm:cxn modelId="{6C8F89B9-AF9B-466C-874C-4364EBC11105}" type="presParOf" srcId="{97CF4B4B-210B-4832-AAEC-373481238008}" destId="{8C2F71BB-C5E9-4E77-9E35-42C399BA6340}" srcOrd="2" destOrd="0" presId="urn:microsoft.com/office/officeart/2018/2/layout/IconLabelList"/>
    <dgm:cxn modelId="{7B34001F-C200-43BE-B8BE-CDD5F1727C4F}" type="presParOf" srcId="{8C2F71BB-C5E9-4E77-9E35-42C399BA6340}" destId="{15E13BC7-D614-40B7-A546-F5D42C57A7E0}" srcOrd="0" destOrd="0" presId="urn:microsoft.com/office/officeart/2018/2/layout/IconLabelList"/>
    <dgm:cxn modelId="{41B9121E-7AF8-4F14-8F31-4CEE39BF5A8D}" type="presParOf" srcId="{8C2F71BB-C5E9-4E77-9E35-42C399BA6340}" destId="{D8758B0C-AD57-482F-ACCF-1CF3474172CD}" srcOrd="1" destOrd="0" presId="urn:microsoft.com/office/officeart/2018/2/layout/IconLabelList"/>
    <dgm:cxn modelId="{9D4106DC-EA6D-4653-9E3B-1371FC5C3AF4}" type="presParOf" srcId="{8C2F71BB-C5E9-4E77-9E35-42C399BA6340}" destId="{E3F133DE-4DB0-44DC-AF00-E1D873E3655E}" srcOrd="2" destOrd="0" presId="urn:microsoft.com/office/officeart/2018/2/layout/IconLabelList"/>
    <dgm:cxn modelId="{E499F5F1-FD8C-41EA-AD1B-3EDA62CD20CC}" type="presParOf" srcId="{97CF4B4B-210B-4832-AAEC-373481238008}" destId="{5E6E210F-D8AF-4A1A-A817-D6757B8DB727}" srcOrd="3" destOrd="0" presId="urn:microsoft.com/office/officeart/2018/2/layout/IconLabelList"/>
    <dgm:cxn modelId="{309A63F6-21D8-4307-8314-6DD4B136B4C8}" type="presParOf" srcId="{97CF4B4B-210B-4832-AAEC-373481238008}" destId="{26C9F078-D171-4C0C-9E8C-3AC0B480486E}" srcOrd="4" destOrd="0" presId="urn:microsoft.com/office/officeart/2018/2/layout/IconLabelList"/>
    <dgm:cxn modelId="{0C74CF29-36EB-4EBE-993B-4D927D214D48}" type="presParOf" srcId="{26C9F078-D171-4C0C-9E8C-3AC0B480486E}" destId="{6547D3BC-CE97-4B66-BDA0-A1B58BA2DE63}" srcOrd="0" destOrd="0" presId="urn:microsoft.com/office/officeart/2018/2/layout/IconLabelList"/>
    <dgm:cxn modelId="{3AE909AD-F57E-435A-85F2-595B8BB91355}" type="presParOf" srcId="{26C9F078-D171-4C0C-9E8C-3AC0B480486E}" destId="{EBCBD728-0BCD-42F2-A5B1-EFB41A3A0546}" srcOrd="1" destOrd="0" presId="urn:microsoft.com/office/officeart/2018/2/layout/IconLabelList"/>
    <dgm:cxn modelId="{EC3759C1-1F63-428E-8613-936E86387852}" type="presParOf" srcId="{26C9F078-D171-4C0C-9E8C-3AC0B480486E}" destId="{BFD554AE-30FE-43A1-BBF8-A4130B0894C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88A85-17C9-4899-9F2D-0BBE6C5D4A5A}"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FCA4C96B-B476-47D7-B52F-3A2DEB3C16D9}">
      <dgm:prSet/>
      <dgm:spPr>
        <a:solidFill>
          <a:srgbClr val="F9F1D0"/>
        </a:solidFill>
      </dgm:spPr>
      <dgm:t>
        <a:bodyPr/>
        <a:lstStyle/>
        <a:p>
          <a:r>
            <a:rPr lang="en-US" dirty="0">
              <a:solidFill>
                <a:sysClr val="windowText" lastClr="000000"/>
              </a:solidFill>
            </a:rPr>
            <a:t>Develop a GIS (Geographic Information System)</a:t>
          </a:r>
        </a:p>
      </dgm:t>
    </dgm:pt>
    <dgm:pt modelId="{52A9327F-D5CC-40A4-8546-457A251ED340}" type="parTrans" cxnId="{7425D684-FE80-45B1-B934-184F8598AB5F}">
      <dgm:prSet/>
      <dgm:spPr/>
      <dgm:t>
        <a:bodyPr/>
        <a:lstStyle/>
        <a:p>
          <a:endParaRPr lang="en-US"/>
        </a:p>
      </dgm:t>
    </dgm:pt>
    <dgm:pt modelId="{8D1D508C-03D5-424B-9C61-52EB9CBB1795}" type="sibTrans" cxnId="{7425D684-FE80-45B1-B934-184F8598AB5F}">
      <dgm:prSet/>
      <dgm:spPr/>
      <dgm:t>
        <a:bodyPr/>
        <a:lstStyle/>
        <a:p>
          <a:endParaRPr lang="en-US"/>
        </a:p>
      </dgm:t>
    </dgm:pt>
    <dgm:pt modelId="{D9F3B6B4-33A0-48A4-8FE0-226647E31D55}">
      <dgm:prSet/>
      <dgm:spPr>
        <a:solidFill>
          <a:srgbClr val="F9F1D0"/>
        </a:solidFill>
      </dgm:spPr>
      <dgm:t>
        <a:bodyPr/>
        <a:lstStyle/>
        <a:p>
          <a:r>
            <a:rPr lang="en-US">
              <a:solidFill>
                <a:sysClr val="windowText" lastClr="000000"/>
              </a:solidFill>
            </a:rPr>
            <a:t>2D mode</a:t>
          </a:r>
        </a:p>
      </dgm:t>
    </dgm:pt>
    <dgm:pt modelId="{2A834A13-E97E-41E2-B608-5EA348A1E278}" type="parTrans" cxnId="{AA2F56C2-2674-418C-9A1E-1D4999CE2364}">
      <dgm:prSet/>
      <dgm:spPr/>
      <dgm:t>
        <a:bodyPr/>
        <a:lstStyle/>
        <a:p>
          <a:endParaRPr lang="en-US"/>
        </a:p>
      </dgm:t>
    </dgm:pt>
    <dgm:pt modelId="{2F55BE8C-724C-46C2-A523-AD5B5203BAEC}" type="sibTrans" cxnId="{AA2F56C2-2674-418C-9A1E-1D4999CE2364}">
      <dgm:prSet/>
      <dgm:spPr/>
      <dgm:t>
        <a:bodyPr/>
        <a:lstStyle/>
        <a:p>
          <a:endParaRPr lang="en-US"/>
        </a:p>
      </dgm:t>
    </dgm:pt>
    <dgm:pt modelId="{6C651DAC-0378-488E-9242-55A58785D222}">
      <dgm:prSet/>
      <dgm:spPr>
        <a:ln>
          <a:solidFill>
            <a:srgbClr val="C79125"/>
          </a:solidFill>
        </a:ln>
      </dgm:spPr>
      <dgm:t>
        <a:bodyPr/>
        <a:lstStyle/>
        <a:p>
          <a:r>
            <a:rPr lang="en-US"/>
            <a:t>Camera management</a:t>
          </a:r>
        </a:p>
      </dgm:t>
    </dgm:pt>
    <dgm:pt modelId="{17B1F384-8DDA-49FA-A05B-9315A957DB70}" type="parTrans" cxnId="{DCBA0779-5A47-4C4A-AE1B-CECB87E3EEC6}">
      <dgm:prSet/>
      <dgm:spPr/>
      <dgm:t>
        <a:bodyPr/>
        <a:lstStyle/>
        <a:p>
          <a:endParaRPr lang="en-US"/>
        </a:p>
      </dgm:t>
    </dgm:pt>
    <dgm:pt modelId="{40E8EDAC-CF83-4742-B082-C0C749A67D1F}" type="sibTrans" cxnId="{DCBA0779-5A47-4C4A-AE1B-CECB87E3EEC6}">
      <dgm:prSet/>
      <dgm:spPr/>
      <dgm:t>
        <a:bodyPr/>
        <a:lstStyle/>
        <a:p>
          <a:endParaRPr lang="en-US"/>
        </a:p>
      </dgm:t>
    </dgm:pt>
    <dgm:pt modelId="{E44F8F47-748B-45A3-9F2C-37DA0B48CBE8}">
      <dgm:prSet/>
      <dgm:spPr>
        <a:ln>
          <a:solidFill>
            <a:srgbClr val="C79125"/>
          </a:solidFill>
        </a:ln>
      </dgm:spPr>
      <dgm:t>
        <a:bodyPr/>
        <a:lstStyle/>
        <a:p>
          <a:r>
            <a:rPr lang="en-US"/>
            <a:t>Layer system</a:t>
          </a:r>
        </a:p>
      </dgm:t>
    </dgm:pt>
    <dgm:pt modelId="{4B3CDD2E-8218-4345-910D-FBBA7A5D95D7}" type="parTrans" cxnId="{BCD8C462-A7E1-440D-A1F7-9BFC1168CB0D}">
      <dgm:prSet/>
      <dgm:spPr/>
      <dgm:t>
        <a:bodyPr/>
        <a:lstStyle/>
        <a:p>
          <a:endParaRPr lang="en-US"/>
        </a:p>
      </dgm:t>
    </dgm:pt>
    <dgm:pt modelId="{97A08C82-819F-4DDA-83BC-CB45AD5D9BCA}" type="sibTrans" cxnId="{BCD8C462-A7E1-440D-A1F7-9BFC1168CB0D}">
      <dgm:prSet/>
      <dgm:spPr/>
      <dgm:t>
        <a:bodyPr/>
        <a:lstStyle/>
        <a:p>
          <a:endParaRPr lang="en-US"/>
        </a:p>
      </dgm:t>
    </dgm:pt>
    <dgm:pt modelId="{DDEE715A-E40E-4656-BF48-DC8EF6E14982}">
      <dgm:prSet/>
      <dgm:spPr>
        <a:ln>
          <a:solidFill>
            <a:srgbClr val="C79125"/>
          </a:solidFill>
        </a:ln>
      </dgm:spPr>
      <dgm:t>
        <a:bodyPr/>
        <a:lstStyle/>
        <a:p>
          <a:r>
            <a:rPr lang="en-US"/>
            <a:t>Loading different types of data</a:t>
          </a:r>
        </a:p>
      </dgm:t>
    </dgm:pt>
    <dgm:pt modelId="{FD2A4445-7731-47F6-BABF-17D3AE7BB645}" type="parTrans" cxnId="{BB426930-3A19-489D-B6F5-45AC679DB118}">
      <dgm:prSet/>
      <dgm:spPr/>
      <dgm:t>
        <a:bodyPr/>
        <a:lstStyle/>
        <a:p>
          <a:endParaRPr lang="en-US"/>
        </a:p>
      </dgm:t>
    </dgm:pt>
    <dgm:pt modelId="{C69D1281-72E2-4E32-9F90-4E04851ED7DD}" type="sibTrans" cxnId="{BB426930-3A19-489D-B6F5-45AC679DB118}">
      <dgm:prSet/>
      <dgm:spPr/>
      <dgm:t>
        <a:bodyPr/>
        <a:lstStyle/>
        <a:p>
          <a:endParaRPr lang="en-US"/>
        </a:p>
      </dgm:t>
    </dgm:pt>
    <dgm:pt modelId="{29EAC9B2-E7BB-4B97-8D00-DB7244C91F3C}">
      <dgm:prSet/>
      <dgm:spPr>
        <a:solidFill>
          <a:srgbClr val="F9F1D0"/>
        </a:solidFill>
      </dgm:spPr>
      <dgm:t>
        <a:bodyPr/>
        <a:lstStyle/>
        <a:p>
          <a:r>
            <a:rPr lang="en-US">
              <a:solidFill>
                <a:sysClr val="windowText" lastClr="000000"/>
              </a:solidFill>
            </a:rPr>
            <a:t>3D mode</a:t>
          </a:r>
        </a:p>
      </dgm:t>
    </dgm:pt>
    <dgm:pt modelId="{4EC957AA-4BB4-43F5-91B8-1208E73A92E5}" type="parTrans" cxnId="{721CE746-A6AE-4758-A627-5001C81F5DA8}">
      <dgm:prSet/>
      <dgm:spPr/>
      <dgm:t>
        <a:bodyPr/>
        <a:lstStyle/>
        <a:p>
          <a:endParaRPr lang="en-US"/>
        </a:p>
      </dgm:t>
    </dgm:pt>
    <dgm:pt modelId="{3EC498AD-13B7-404B-A02E-416A3DA7615F}" type="sibTrans" cxnId="{721CE746-A6AE-4758-A627-5001C81F5DA8}">
      <dgm:prSet/>
      <dgm:spPr/>
      <dgm:t>
        <a:bodyPr/>
        <a:lstStyle/>
        <a:p>
          <a:endParaRPr lang="en-US"/>
        </a:p>
      </dgm:t>
    </dgm:pt>
    <dgm:pt modelId="{B00B915F-8E98-4125-B0DB-3B4F8D82E85C}">
      <dgm:prSet/>
      <dgm:spPr>
        <a:ln>
          <a:solidFill>
            <a:srgbClr val="C79125"/>
          </a:solidFill>
        </a:ln>
      </dgm:spPr>
      <dgm:t>
        <a:bodyPr/>
        <a:lstStyle/>
        <a:p>
          <a:r>
            <a:rPr lang="en-US"/>
            <a:t>Camera management</a:t>
          </a:r>
        </a:p>
      </dgm:t>
    </dgm:pt>
    <dgm:pt modelId="{587FB05B-F0D2-459B-9506-9831830708BA}" type="parTrans" cxnId="{87473FF5-F59D-482F-8CD4-BE8D0C7A5C90}">
      <dgm:prSet/>
      <dgm:spPr/>
      <dgm:t>
        <a:bodyPr/>
        <a:lstStyle/>
        <a:p>
          <a:endParaRPr lang="en-US"/>
        </a:p>
      </dgm:t>
    </dgm:pt>
    <dgm:pt modelId="{847E1A3A-5C72-4A83-84F5-36952D65B29B}" type="sibTrans" cxnId="{87473FF5-F59D-482F-8CD4-BE8D0C7A5C90}">
      <dgm:prSet/>
      <dgm:spPr/>
      <dgm:t>
        <a:bodyPr/>
        <a:lstStyle/>
        <a:p>
          <a:endParaRPr lang="en-US"/>
        </a:p>
      </dgm:t>
    </dgm:pt>
    <dgm:pt modelId="{CD86F67B-C363-4070-8677-1F8B8605DE3D}">
      <dgm:prSet/>
      <dgm:spPr>
        <a:ln>
          <a:solidFill>
            <a:srgbClr val="C79125"/>
          </a:solidFill>
        </a:ln>
      </dgm:spPr>
      <dgm:t>
        <a:bodyPr/>
        <a:lstStyle/>
        <a:p>
          <a:r>
            <a:rPr lang="en-US"/>
            <a:t>Layer system</a:t>
          </a:r>
        </a:p>
      </dgm:t>
    </dgm:pt>
    <dgm:pt modelId="{D27F8093-FCDE-42FC-AE06-91358D3AF2FA}" type="parTrans" cxnId="{C5482432-0EC8-40D5-9EFA-CC03E8CFA73E}">
      <dgm:prSet/>
      <dgm:spPr/>
      <dgm:t>
        <a:bodyPr/>
        <a:lstStyle/>
        <a:p>
          <a:endParaRPr lang="en-US"/>
        </a:p>
      </dgm:t>
    </dgm:pt>
    <dgm:pt modelId="{292C91A3-7F38-45AE-B7BF-1758B9F5A410}" type="sibTrans" cxnId="{C5482432-0EC8-40D5-9EFA-CC03E8CFA73E}">
      <dgm:prSet/>
      <dgm:spPr/>
      <dgm:t>
        <a:bodyPr/>
        <a:lstStyle/>
        <a:p>
          <a:endParaRPr lang="en-US"/>
        </a:p>
      </dgm:t>
    </dgm:pt>
    <dgm:pt modelId="{AB396A94-D6FE-4A00-9B52-C8716E6E7BCF}" type="pres">
      <dgm:prSet presAssocID="{46B88A85-17C9-4899-9F2D-0BBE6C5D4A5A}" presName="linear" presStyleCnt="0">
        <dgm:presLayoutVars>
          <dgm:dir/>
          <dgm:animLvl val="lvl"/>
          <dgm:resizeHandles val="exact"/>
        </dgm:presLayoutVars>
      </dgm:prSet>
      <dgm:spPr/>
    </dgm:pt>
    <dgm:pt modelId="{CD56AA83-15D3-4678-BF6F-D8F9A709A13B}" type="pres">
      <dgm:prSet presAssocID="{FCA4C96B-B476-47D7-B52F-3A2DEB3C16D9}" presName="parentLin" presStyleCnt="0"/>
      <dgm:spPr/>
    </dgm:pt>
    <dgm:pt modelId="{ECAA7BB5-7C7A-4177-8FF0-0AAF3C96A318}" type="pres">
      <dgm:prSet presAssocID="{FCA4C96B-B476-47D7-B52F-3A2DEB3C16D9}" presName="parentLeftMargin" presStyleLbl="node1" presStyleIdx="0" presStyleCnt="3"/>
      <dgm:spPr/>
    </dgm:pt>
    <dgm:pt modelId="{3312E7EC-79C8-48DC-8F23-F1080617D404}" type="pres">
      <dgm:prSet presAssocID="{FCA4C96B-B476-47D7-B52F-3A2DEB3C16D9}" presName="parentText" presStyleLbl="node1" presStyleIdx="0" presStyleCnt="3">
        <dgm:presLayoutVars>
          <dgm:chMax val="0"/>
          <dgm:bulletEnabled val="1"/>
        </dgm:presLayoutVars>
      </dgm:prSet>
      <dgm:spPr/>
    </dgm:pt>
    <dgm:pt modelId="{A4175CD8-87C3-4E9F-A37F-2404CE902717}" type="pres">
      <dgm:prSet presAssocID="{FCA4C96B-B476-47D7-B52F-3A2DEB3C16D9}" presName="negativeSpace" presStyleCnt="0"/>
      <dgm:spPr/>
    </dgm:pt>
    <dgm:pt modelId="{8A37C2A3-41D5-4771-923C-9DEC2387B320}" type="pres">
      <dgm:prSet presAssocID="{FCA4C96B-B476-47D7-B52F-3A2DEB3C16D9}" presName="childText" presStyleLbl="conFgAcc1" presStyleIdx="0" presStyleCnt="3">
        <dgm:presLayoutVars>
          <dgm:bulletEnabled val="1"/>
        </dgm:presLayoutVars>
      </dgm:prSet>
      <dgm:spPr>
        <a:ln>
          <a:solidFill>
            <a:srgbClr val="C79125"/>
          </a:solidFill>
        </a:ln>
      </dgm:spPr>
    </dgm:pt>
    <dgm:pt modelId="{BC8492CD-29DB-4F04-BBBD-9B72B8B41775}" type="pres">
      <dgm:prSet presAssocID="{8D1D508C-03D5-424B-9C61-52EB9CBB1795}" presName="spaceBetweenRectangles" presStyleCnt="0"/>
      <dgm:spPr/>
    </dgm:pt>
    <dgm:pt modelId="{14B498B7-66FF-4BC2-A131-AC71A13F52A6}" type="pres">
      <dgm:prSet presAssocID="{D9F3B6B4-33A0-48A4-8FE0-226647E31D55}" presName="parentLin" presStyleCnt="0"/>
      <dgm:spPr/>
    </dgm:pt>
    <dgm:pt modelId="{51F96FD9-8FAC-4CCE-BC98-39B7DBBDA5CE}" type="pres">
      <dgm:prSet presAssocID="{D9F3B6B4-33A0-48A4-8FE0-226647E31D55}" presName="parentLeftMargin" presStyleLbl="node1" presStyleIdx="0" presStyleCnt="3"/>
      <dgm:spPr/>
    </dgm:pt>
    <dgm:pt modelId="{85818A9F-6B59-487D-8E61-C84E21BBA6EC}" type="pres">
      <dgm:prSet presAssocID="{D9F3B6B4-33A0-48A4-8FE0-226647E31D55}" presName="parentText" presStyleLbl="node1" presStyleIdx="1" presStyleCnt="3">
        <dgm:presLayoutVars>
          <dgm:chMax val="0"/>
          <dgm:bulletEnabled val="1"/>
        </dgm:presLayoutVars>
      </dgm:prSet>
      <dgm:spPr/>
    </dgm:pt>
    <dgm:pt modelId="{9B47939D-2EDA-4E42-8008-92CF30721CDE}" type="pres">
      <dgm:prSet presAssocID="{D9F3B6B4-33A0-48A4-8FE0-226647E31D55}" presName="negativeSpace" presStyleCnt="0"/>
      <dgm:spPr/>
    </dgm:pt>
    <dgm:pt modelId="{B9ACF931-14B4-4563-AEB5-0B8F77C3FE81}" type="pres">
      <dgm:prSet presAssocID="{D9F3B6B4-33A0-48A4-8FE0-226647E31D55}" presName="childText" presStyleLbl="conFgAcc1" presStyleIdx="1" presStyleCnt="3">
        <dgm:presLayoutVars>
          <dgm:bulletEnabled val="1"/>
        </dgm:presLayoutVars>
      </dgm:prSet>
      <dgm:spPr/>
    </dgm:pt>
    <dgm:pt modelId="{FC367876-96EA-487D-9223-87CE424CF96E}" type="pres">
      <dgm:prSet presAssocID="{2F55BE8C-724C-46C2-A523-AD5B5203BAEC}" presName="spaceBetweenRectangles" presStyleCnt="0"/>
      <dgm:spPr/>
    </dgm:pt>
    <dgm:pt modelId="{A1878F32-3519-4F6F-9789-368E918AC549}" type="pres">
      <dgm:prSet presAssocID="{29EAC9B2-E7BB-4B97-8D00-DB7244C91F3C}" presName="parentLin" presStyleCnt="0"/>
      <dgm:spPr/>
    </dgm:pt>
    <dgm:pt modelId="{5DF41F36-822D-4A5E-B92C-C1EF0AB92EB4}" type="pres">
      <dgm:prSet presAssocID="{29EAC9B2-E7BB-4B97-8D00-DB7244C91F3C}" presName="parentLeftMargin" presStyleLbl="node1" presStyleIdx="1" presStyleCnt="3"/>
      <dgm:spPr/>
    </dgm:pt>
    <dgm:pt modelId="{7EAE3A8E-0DAA-4C27-8236-F507683A9156}" type="pres">
      <dgm:prSet presAssocID="{29EAC9B2-E7BB-4B97-8D00-DB7244C91F3C}" presName="parentText" presStyleLbl="node1" presStyleIdx="2" presStyleCnt="3">
        <dgm:presLayoutVars>
          <dgm:chMax val="0"/>
          <dgm:bulletEnabled val="1"/>
        </dgm:presLayoutVars>
      </dgm:prSet>
      <dgm:spPr/>
    </dgm:pt>
    <dgm:pt modelId="{3FF5C393-54F3-4C50-8D13-B779C64C4F16}" type="pres">
      <dgm:prSet presAssocID="{29EAC9B2-E7BB-4B97-8D00-DB7244C91F3C}" presName="negativeSpace" presStyleCnt="0"/>
      <dgm:spPr/>
    </dgm:pt>
    <dgm:pt modelId="{2B741785-0AFB-4FCB-97FA-5D8BC39AE429}" type="pres">
      <dgm:prSet presAssocID="{29EAC9B2-E7BB-4B97-8D00-DB7244C91F3C}" presName="childText" presStyleLbl="conFgAcc1" presStyleIdx="2" presStyleCnt="3">
        <dgm:presLayoutVars>
          <dgm:bulletEnabled val="1"/>
        </dgm:presLayoutVars>
      </dgm:prSet>
      <dgm:spPr/>
    </dgm:pt>
  </dgm:ptLst>
  <dgm:cxnLst>
    <dgm:cxn modelId="{C307D729-90A5-4A04-B383-42764B744424}" type="presOf" srcId="{FCA4C96B-B476-47D7-B52F-3A2DEB3C16D9}" destId="{ECAA7BB5-7C7A-4177-8FF0-0AAF3C96A318}" srcOrd="0" destOrd="0" presId="urn:microsoft.com/office/officeart/2005/8/layout/list1"/>
    <dgm:cxn modelId="{BB426930-3A19-489D-B6F5-45AC679DB118}" srcId="{D9F3B6B4-33A0-48A4-8FE0-226647E31D55}" destId="{DDEE715A-E40E-4656-BF48-DC8EF6E14982}" srcOrd="2" destOrd="0" parTransId="{FD2A4445-7731-47F6-BABF-17D3AE7BB645}" sibTransId="{C69D1281-72E2-4E32-9F90-4E04851ED7DD}"/>
    <dgm:cxn modelId="{9A410731-61C4-4B3F-898E-EED98456B3BE}" type="presOf" srcId="{29EAC9B2-E7BB-4B97-8D00-DB7244C91F3C}" destId="{7EAE3A8E-0DAA-4C27-8236-F507683A9156}" srcOrd="1" destOrd="0" presId="urn:microsoft.com/office/officeart/2005/8/layout/list1"/>
    <dgm:cxn modelId="{C5482432-0EC8-40D5-9EFA-CC03E8CFA73E}" srcId="{29EAC9B2-E7BB-4B97-8D00-DB7244C91F3C}" destId="{CD86F67B-C363-4070-8677-1F8B8605DE3D}" srcOrd="1" destOrd="0" parTransId="{D27F8093-FCDE-42FC-AE06-91358D3AF2FA}" sibTransId="{292C91A3-7F38-45AE-B7BF-1758B9F5A410}"/>
    <dgm:cxn modelId="{4D27B434-752D-46CD-855B-881F08104DBC}" type="presOf" srcId="{6C651DAC-0378-488E-9242-55A58785D222}" destId="{B9ACF931-14B4-4563-AEB5-0B8F77C3FE81}" srcOrd="0" destOrd="0" presId="urn:microsoft.com/office/officeart/2005/8/layout/list1"/>
    <dgm:cxn modelId="{C9F9C33D-30C4-4D19-B070-54BDFAA50D54}" type="presOf" srcId="{B00B915F-8E98-4125-B0DB-3B4F8D82E85C}" destId="{2B741785-0AFB-4FCB-97FA-5D8BC39AE429}" srcOrd="0" destOrd="0" presId="urn:microsoft.com/office/officeart/2005/8/layout/list1"/>
    <dgm:cxn modelId="{BCD8C462-A7E1-440D-A1F7-9BFC1168CB0D}" srcId="{D9F3B6B4-33A0-48A4-8FE0-226647E31D55}" destId="{E44F8F47-748B-45A3-9F2C-37DA0B48CBE8}" srcOrd="1" destOrd="0" parTransId="{4B3CDD2E-8218-4345-910D-FBBA7A5D95D7}" sibTransId="{97A08C82-819F-4DDA-83BC-CB45AD5D9BCA}"/>
    <dgm:cxn modelId="{D0962164-421B-4191-AD8F-042D83AAD57D}" type="presOf" srcId="{D9F3B6B4-33A0-48A4-8FE0-226647E31D55}" destId="{51F96FD9-8FAC-4CCE-BC98-39B7DBBDA5CE}" srcOrd="0" destOrd="0" presId="urn:microsoft.com/office/officeart/2005/8/layout/list1"/>
    <dgm:cxn modelId="{721CE746-A6AE-4758-A627-5001C81F5DA8}" srcId="{46B88A85-17C9-4899-9F2D-0BBE6C5D4A5A}" destId="{29EAC9B2-E7BB-4B97-8D00-DB7244C91F3C}" srcOrd="2" destOrd="0" parTransId="{4EC957AA-4BB4-43F5-91B8-1208E73A92E5}" sibTransId="{3EC498AD-13B7-404B-A02E-416A3DA7615F}"/>
    <dgm:cxn modelId="{E211484C-6A14-401A-BCE1-AFC4143A0CB6}" type="presOf" srcId="{CD86F67B-C363-4070-8677-1F8B8605DE3D}" destId="{2B741785-0AFB-4FCB-97FA-5D8BC39AE429}" srcOrd="0" destOrd="1" presId="urn:microsoft.com/office/officeart/2005/8/layout/list1"/>
    <dgm:cxn modelId="{DCBA0779-5A47-4C4A-AE1B-CECB87E3EEC6}" srcId="{D9F3B6B4-33A0-48A4-8FE0-226647E31D55}" destId="{6C651DAC-0378-488E-9242-55A58785D222}" srcOrd="0" destOrd="0" parTransId="{17B1F384-8DDA-49FA-A05B-9315A957DB70}" sibTransId="{40E8EDAC-CF83-4742-B082-C0C749A67D1F}"/>
    <dgm:cxn modelId="{2480667B-6DBD-4CAA-99F6-520D073F43D7}" type="presOf" srcId="{DDEE715A-E40E-4656-BF48-DC8EF6E14982}" destId="{B9ACF931-14B4-4563-AEB5-0B8F77C3FE81}" srcOrd="0" destOrd="2" presId="urn:microsoft.com/office/officeart/2005/8/layout/list1"/>
    <dgm:cxn modelId="{7425D684-FE80-45B1-B934-184F8598AB5F}" srcId="{46B88A85-17C9-4899-9F2D-0BBE6C5D4A5A}" destId="{FCA4C96B-B476-47D7-B52F-3A2DEB3C16D9}" srcOrd="0" destOrd="0" parTransId="{52A9327F-D5CC-40A4-8546-457A251ED340}" sibTransId="{8D1D508C-03D5-424B-9C61-52EB9CBB1795}"/>
    <dgm:cxn modelId="{51368895-0E03-43E3-B39A-5E5ACAA330BE}" type="presOf" srcId="{FCA4C96B-B476-47D7-B52F-3A2DEB3C16D9}" destId="{3312E7EC-79C8-48DC-8F23-F1080617D404}" srcOrd="1" destOrd="0" presId="urn:microsoft.com/office/officeart/2005/8/layout/list1"/>
    <dgm:cxn modelId="{AD12F79B-AC56-4377-8BB8-356B7FF3181E}" type="presOf" srcId="{E44F8F47-748B-45A3-9F2C-37DA0B48CBE8}" destId="{B9ACF931-14B4-4563-AEB5-0B8F77C3FE81}" srcOrd="0" destOrd="1" presId="urn:microsoft.com/office/officeart/2005/8/layout/list1"/>
    <dgm:cxn modelId="{AA2F56C2-2674-418C-9A1E-1D4999CE2364}" srcId="{46B88A85-17C9-4899-9F2D-0BBE6C5D4A5A}" destId="{D9F3B6B4-33A0-48A4-8FE0-226647E31D55}" srcOrd="1" destOrd="0" parTransId="{2A834A13-E97E-41E2-B608-5EA348A1E278}" sibTransId="{2F55BE8C-724C-46C2-A523-AD5B5203BAEC}"/>
    <dgm:cxn modelId="{FCA65AC2-E9DF-4233-AC00-D419E395DBAE}" type="presOf" srcId="{D9F3B6B4-33A0-48A4-8FE0-226647E31D55}" destId="{85818A9F-6B59-487D-8E61-C84E21BBA6EC}" srcOrd="1" destOrd="0" presId="urn:microsoft.com/office/officeart/2005/8/layout/list1"/>
    <dgm:cxn modelId="{499AC8E1-696E-413D-B1BB-0B3CA518A2B5}" type="presOf" srcId="{46B88A85-17C9-4899-9F2D-0BBE6C5D4A5A}" destId="{AB396A94-D6FE-4A00-9B52-C8716E6E7BCF}" srcOrd="0" destOrd="0" presId="urn:microsoft.com/office/officeart/2005/8/layout/list1"/>
    <dgm:cxn modelId="{87473FF5-F59D-482F-8CD4-BE8D0C7A5C90}" srcId="{29EAC9B2-E7BB-4B97-8D00-DB7244C91F3C}" destId="{B00B915F-8E98-4125-B0DB-3B4F8D82E85C}" srcOrd="0" destOrd="0" parTransId="{587FB05B-F0D2-459B-9506-9831830708BA}" sibTransId="{847E1A3A-5C72-4A83-84F5-36952D65B29B}"/>
    <dgm:cxn modelId="{CD896BFB-A871-4C0F-9900-6A79446943E1}" type="presOf" srcId="{29EAC9B2-E7BB-4B97-8D00-DB7244C91F3C}" destId="{5DF41F36-822D-4A5E-B92C-C1EF0AB92EB4}" srcOrd="0" destOrd="0" presId="urn:microsoft.com/office/officeart/2005/8/layout/list1"/>
    <dgm:cxn modelId="{47C25049-821D-4EA9-98D1-77E54AFE1656}" type="presParOf" srcId="{AB396A94-D6FE-4A00-9B52-C8716E6E7BCF}" destId="{CD56AA83-15D3-4678-BF6F-D8F9A709A13B}" srcOrd="0" destOrd="0" presId="urn:microsoft.com/office/officeart/2005/8/layout/list1"/>
    <dgm:cxn modelId="{DD86DA98-3B87-4060-8630-90033158B0D8}" type="presParOf" srcId="{CD56AA83-15D3-4678-BF6F-D8F9A709A13B}" destId="{ECAA7BB5-7C7A-4177-8FF0-0AAF3C96A318}" srcOrd="0" destOrd="0" presId="urn:microsoft.com/office/officeart/2005/8/layout/list1"/>
    <dgm:cxn modelId="{34AB29F9-9ABE-412B-9BC9-9F98B4CCBD68}" type="presParOf" srcId="{CD56AA83-15D3-4678-BF6F-D8F9A709A13B}" destId="{3312E7EC-79C8-48DC-8F23-F1080617D404}" srcOrd="1" destOrd="0" presId="urn:microsoft.com/office/officeart/2005/8/layout/list1"/>
    <dgm:cxn modelId="{725AFE85-0863-4FAA-A76F-54DE05D18872}" type="presParOf" srcId="{AB396A94-D6FE-4A00-9B52-C8716E6E7BCF}" destId="{A4175CD8-87C3-4E9F-A37F-2404CE902717}" srcOrd="1" destOrd="0" presId="urn:microsoft.com/office/officeart/2005/8/layout/list1"/>
    <dgm:cxn modelId="{863F5A3D-5189-4C7C-B7B6-F1E829467000}" type="presParOf" srcId="{AB396A94-D6FE-4A00-9B52-C8716E6E7BCF}" destId="{8A37C2A3-41D5-4771-923C-9DEC2387B320}" srcOrd="2" destOrd="0" presId="urn:microsoft.com/office/officeart/2005/8/layout/list1"/>
    <dgm:cxn modelId="{00A1B542-3E49-4B4A-883C-37B97DA5107F}" type="presParOf" srcId="{AB396A94-D6FE-4A00-9B52-C8716E6E7BCF}" destId="{BC8492CD-29DB-4F04-BBBD-9B72B8B41775}" srcOrd="3" destOrd="0" presId="urn:microsoft.com/office/officeart/2005/8/layout/list1"/>
    <dgm:cxn modelId="{6C84E947-8AE3-4ED8-B6DF-6469DA6CF313}" type="presParOf" srcId="{AB396A94-D6FE-4A00-9B52-C8716E6E7BCF}" destId="{14B498B7-66FF-4BC2-A131-AC71A13F52A6}" srcOrd="4" destOrd="0" presId="urn:microsoft.com/office/officeart/2005/8/layout/list1"/>
    <dgm:cxn modelId="{CA76CBEA-CC78-4FAA-A422-F7C05F0785F9}" type="presParOf" srcId="{14B498B7-66FF-4BC2-A131-AC71A13F52A6}" destId="{51F96FD9-8FAC-4CCE-BC98-39B7DBBDA5CE}" srcOrd="0" destOrd="0" presId="urn:microsoft.com/office/officeart/2005/8/layout/list1"/>
    <dgm:cxn modelId="{BE6A57B9-117A-417E-8F4D-003602DD626B}" type="presParOf" srcId="{14B498B7-66FF-4BC2-A131-AC71A13F52A6}" destId="{85818A9F-6B59-487D-8E61-C84E21BBA6EC}" srcOrd="1" destOrd="0" presId="urn:microsoft.com/office/officeart/2005/8/layout/list1"/>
    <dgm:cxn modelId="{56F3FEF1-D0DD-4C94-AB5A-6A71B08D1850}" type="presParOf" srcId="{AB396A94-D6FE-4A00-9B52-C8716E6E7BCF}" destId="{9B47939D-2EDA-4E42-8008-92CF30721CDE}" srcOrd="5" destOrd="0" presId="urn:microsoft.com/office/officeart/2005/8/layout/list1"/>
    <dgm:cxn modelId="{D21D25F2-625B-4DA5-839A-B600510F15DB}" type="presParOf" srcId="{AB396A94-D6FE-4A00-9B52-C8716E6E7BCF}" destId="{B9ACF931-14B4-4563-AEB5-0B8F77C3FE81}" srcOrd="6" destOrd="0" presId="urn:microsoft.com/office/officeart/2005/8/layout/list1"/>
    <dgm:cxn modelId="{DB1D3B39-0AC0-427D-BA69-47E909A6637B}" type="presParOf" srcId="{AB396A94-D6FE-4A00-9B52-C8716E6E7BCF}" destId="{FC367876-96EA-487D-9223-87CE424CF96E}" srcOrd="7" destOrd="0" presId="urn:microsoft.com/office/officeart/2005/8/layout/list1"/>
    <dgm:cxn modelId="{BDF51296-6B05-4A16-9C12-F4CF661D6DCE}" type="presParOf" srcId="{AB396A94-D6FE-4A00-9B52-C8716E6E7BCF}" destId="{A1878F32-3519-4F6F-9789-368E918AC549}" srcOrd="8" destOrd="0" presId="urn:microsoft.com/office/officeart/2005/8/layout/list1"/>
    <dgm:cxn modelId="{D4400EFF-DA77-4E2B-BAC1-6D9D35DCD049}" type="presParOf" srcId="{A1878F32-3519-4F6F-9789-368E918AC549}" destId="{5DF41F36-822D-4A5E-B92C-C1EF0AB92EB4}" srcOrd="0" destOrd="0" presId="urn:microsoft.com/office/officeart/2005/8/layout/list1"/>
    <dgm:cxn modelId="{A4A93F61-8E14-41E3-AD6C-5D1CCB739838}" type="presParOf" srcId="{A1878F32-3519-4F6F-9789-368E918AC549}" destId="{7EAE3A8E-0DAA-4C27-8236-F507683A9156}" srcOrd="1" destOrd="0" presId="urn:microsoft.com/office/officeart/2005/8/layout/list1"/>
    <dgm:cxn modelId="{1B45610D-9781-4137-9E13-88343626804C}" type="presParOf" srcId="{AB396A94-D6FE-4A00-9B52-C8716E6E7BCF}" destId="{3FF5C393-54F3-4C50-8D13-B779C64C4F16}" srcOrd="9" destOrd="0" presId="urn:microsoft.com/office/officeart/2005/8/layout/list1"/>
    <dgm:cxn modelId="{5380E1FC-C0F8-4300-ABA8-DF7974CD897C}" type="presParOf" srcId="{AB396A94-D6FE-4A00-9B52-C8716E6E7BCF}" destId="{2B741785-0AFB-4FCB-97FA-5D8BC39AE42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C40E10-9D9C-43B7-8060-A53BAB5AC3D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850730D-D23F-46BC-9FE7-AB3A166E20B3}">
      <dgm:prSet custT="1"/>
      <dgm:spPr/>
      <dgm:t>
        <a:bodyPr/>
        <a:lstStyle/>
        <a:p>
          <a:pPr>
            <a:lnSpc>
              <a:spcPct val="100000"/>
            </a:lnSpc>
          </a:pPr>
          <a:r>
            <a:rPr lang="en-US" sz="2400" dirty="0"/>
            <a:t>Construct a GIS with two modes of </a:t>
          </a:r>
          <a:r>
            <a:rPr lang="en-US" sz="2400" dirty="0" err="1"/>
            <a:t>visualisation</a:t>
          </a:r>
          <a:r>
            <a:rPr lang="en-US" sz="2400" dirty="0"/>
            <a:t> (2D and 3D)</a:t>
          </a:r>
        </a:p>
      </dgm:t>
    </dgm:pt>
    <dgm:pt modelId="{02E7B243-C877-4FE5-A152-2415B8598141}" type="parTrans" cxnId="{4A91A678-D9C4-418C-AFD8-2147135AA27F}">
      <dgm:prSet/>
      <dgm:spPr/>
      <dgm:t>
        <a:bodyPr/>
        <a:lstStyle/>
        <a:p>
          <a:endParaRPr lang="en-US"/>
        </a:p>
      </dgm:t>
    </dgm:pt>
    <dgm:pt modelId="{5A5FFD2A-CE09-4294-B28C-4AA98FB0E29B}" type="sibTrans" cxnId="{4A91A678-D9C4-418C-AFD8-2147135AA27F}">
      <dgm:prSet/>
      <dgm:spPr/>
      <dgm:t>
        <a:bodyPr/>
        <a:lstStyle/>
        <a:p>
          <a:endParaRPr lang="en-US"/>
        </a:p>
      </dgm:t>
    </dgm:pt>
    <dgm:pt modelId="{54F15BE5-F6D0-4C50-999E-676448ADF43B}">
      <dgm:prSet custT="1"/>
      <dgm:spPr/>
      <dgm:t>
        <a:bodyPr/>
        <a:lstStyle/>
        <a:p>
          <a:pPr>
            <a:lnSpc>
              <a:spcPct val="100000"/>
            </a:lnSpc>
          </a:pPr>
          <a:r>
            <a:rPr lang="en-US" sz="2400" b="1" dirty="0"/>
            <a:t>Capital gain </a:t>
          </a:r>
          <a:r>
            <a:rPr lang="en-US" sz="2400" dirty="0"/>
            <a:t>: focus on the switch 2D/3D</a:t>
          </a:r>
        </a:p>
      </dgm:t>
    </dgm:pt>
    <dgm:pt modelId="{A6F0E9A9-9BE8-4315-A3EF-06E73BB9405E}" type="parTrans" cxnId="{AF503ED9-5998-4D2F-B056-E1A1E73E1788}">
      <dgm:prSet/>
      <dgm:spPr/>
      <dgm:t>
        <a:bodyPr/>
        <a:lstStyle/>
        <a:p>
          <a:endParaRPr lang="en-US"/>
        </a:p>
      </dgm:t>
    </dgm:pt>
    <dgm:pt modelId="{240C794D-B52B-48F9-AABC-7BE864F40BA9}" type="sibTrans" cxnId="{AF503ED9-5998-4D2F-B056-E1A1E73E1788}">
      <dgm:prSet/>
      <dgm:spPr/>
      <dgm:t>
        <a:bodyPr/>
        <a:lstStyle/>
        <a:p>
          <a:endParaRPr lang="en-US"/>
        </a:p>
      </dgm:t>
    </dgm:pt>
    <dgm:pt modelId="{8C8FE8B6-2F92-4208-8FB9-9D6396A4B94A}" type="pres">
      <dgm:prSet presAssocID="{36C40E10-9D9C-43B7-8060-A53BAB5AC3D0}" presName="root" presStyleCnt="0">
        <dgm:presLayoutVars>
          <dgm:dir/>
          <dgm:resizeHandles val="exact"/>
        </dgm:presLayoutVars>
      </dgm:prSet>
      <dgm:spPr/>
    </dgm:pt>
    <dgm:pt modelId="{ECB7A36C-1EC8-4F27-9A78-A6DF3EF5E1C3}" type="pres">
      <dgm:prSet presAssocID="{0850730D-D23F-46BC-9FE7-AB3A166E20B3}" presName="compNode" presStyleCnt="0"/>
      <dgm:spPr/>
    </dgm:pt>
    <dgm:pt modelId="{D1334E22-3810-40A4-877F-4201E6B01CA5}" type="pres">
      <dgm:prSet presAssocID="{0850730D-D23F-46BC-9FE7-AB3A166E20B3}"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uton bascule avec un remplissage uni"/>
        </a:ext>
      </dgm:extLst>
    </dgm:pt>
    <dgm:pt modelId="{48133272-2CD1-4420-B0FB-62194BFA2E12}" type="pres">
      <dgm:prSet presAssocID="{0850730D-D23F-46BC-9FE7-AB3A166E20B3}" presName="spaceRect" presStyleCnt="0"/>
      <dgm:spPr/>
    </dgm:pt>
    <dgm:pt modelId="{5887BE9F-38C6-4E63-B854-2111D377FA0D}" type="pres">
      <dgm:prSet presAssocID="{0850730D-D23F-46BC-9FE7-AB3A166E20B3}" presName="textRect" presStyleLbl="revTx" presStyleIdx="0" presStyleCnt="2">
        <dgm:presLayoutVars>
          <dgm:chMax val="1"/>
          <dgm:chPref val="1"/>
        </dgm:presLayoutVars>
      </dgm:prSet>
      <dgm:spPr/>
    </dgm:pt>
    <dgm:pt modelId="{D73B42DB-F83B-4D20-AD91-00D527E33839}" type="pres">
      <dgm:prSet presAssocID="{5A5FFD2A-CE09-4294-B28C-4AA98FB0E29B}" presName="sibTrans" presStyleCnt="0"/>
      <dgm:spPr/>
    </dgm:pt>
    <dgm:pt modelId="{00B149C3-51C3-4556-8807-C7025901C07E}" type="pres">
      <dgm:prSet presAssocID="{54F15BE5-F6D0-4C50-999E-676448ADF43B}" presName="compNode" presStyleCnt="0"/>
      <dgm:spPr/>
    </dgm:pt>
    <dgm:pt modelId="{A62E9A71-239F-41D1-BE4B-402B89FDC696}" type="pres">
      <dgm:prSet presAssocID="{54F15BE5-F6D0-4C50-999E-676448ADF4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156E7266-47DB-4383-A1CA-5DBC0593E5EB}" type="pres">
      <dgm:prSet presAssocID="{54F15BE5-F6D0-4C50-999E-676448ADF43B}" presName="spaceRect" presStyleCnt="0"/>
      <dgm:spPr/>
    </dgm:pt>
    <dgm:pt modelId="{BE20FA38-6519-4618-8878-1AE782743217}" type="pres">
      <dgm:prSet presAssocID="{54F15BE5-F6D0-4C50-999E-676448ADF43B}" presName="textRect" presStyleLbl="revTx" presStyleIdx="1" presStyleCnt="2">
        <dgm:presLayoutVars>
          <dgm:chMax val="1"/>
          <dgm:chPref val="1"/>
        </dgm:presLayoutVars>
      </dgm:prSet>
      <dgm:spPr/>
    </dgm:pt>
  </dgm:ptLst>
  <dgm:cxnLst>
    <dgm:cxn modelId="{F169432F-5333-41BF-936F-A29491AE37E5}" type="presOf" srcId="{0850730D-D23F-46BC-9FE7-AB3A166E20B3}" destId="{5887BE9F-38C6-4E63-B854-2111D377FA0D}" srcOrd="0" destOrd="0" presId="urn:microsoft.com/office/officeart/2018/2/layout/IconLabelList"/>
    <dgm:cxn modelId="{E3E8064E-AA8F-4B8B-AD7B-AC6981737126}" type="presOf" srcId="{54F15BE5-F6D0-4C50-999E-676448ADF43B}" destId="{BE20FA38-6519-4618-8878-1AE782743217}" srcOrd="0" destOrd="0" presId="urn:microsoft.com/office/officeart/2018/2/layout/IconLabelList"/>
    <dgm:cxn modelId="{4A91A678-D9C4-418C-AFD8-2147135AA27F}" srcId="{36C40E10-9D9C-43B7-8060-A53BAB5AC3D0}" destId="{0850730D-D23F-46BC-9FE7-AB3A166E20B3}" srcOrd="0" destOrd="0" parTransId="{02E7B243-C877-4FE5-A152-2415B8598141}" sibTransId="{5A5FFD2A-CE09-4294-B28C-4AA98FB0E29B}"/>
    <dgm:cxn modelId="{BC0768A6-9D4C-4638-8E4B-E4C80667DFD5}" type="presOf" srcId="{36C40E10-9D9C-43B7-8060-A53BAB5AC3D0}" destId="{8C8FE8B6-2F92-4208-8FB9-9D6396A4B94A}" srcOrd="0" destOrd="0" presId="urn:microsoft.com/office/officeart/2018/2/layout/IconLabelList"/>
    <dgm:cxn modelId="{AF503ED9-5998-4D2F-B056-E1A1E73E1788}" srcId="{36C40E10-9D9C-43B7-8060-A53BAB5AC3D0}" destId="{54F15BE5-F6D0-4C50-999E-676448ADF43B}" srcOrd="1" destOrd="0" parTransId="{A6F0E9A9-9BE8-4315-A3EF-06E73BB9405E}" sibTransId="{240C794D-B52B-48F9-AABC-7BE864F40BA9}"/>
    <dgm:cxn modelId="{768DEBA6-B26B-46E6-A126-9457BAD283C9}" type="presParOf" srcId="{8C8FE8B6-2F92-4208-8FB9-9D6396A4B94A}" destId="{ECB7A36C-1EC8-4F27-9A78-A6DF3EF5E1C3}" srcOrd="0" destOrd="0" presId="urn:microsoft.com/office/officeart/2018/2/layout/IconLabelList"/>
    <dgm:cxn modelId="{2740F6CD-3A0C-41E2-A9EA-FA597D4F60E3}" type="presParOf" srcId="{ECB7A36C-1EC8-4F27-9A78-A6DF3EF5E1C3}" destId="{D1334E22-3810-40A4-877F-4201E6B01CA5}" srcOrd="0" destOrd="0" presId="urn:microsoft.com/office/officeart/2018/2/layout/IconLabelList"/>
    <dgm:cxn modelId="{34E04FEC-7B27-42A0-8A0E-B43EF8ED36FE}" type="presParOf" srcId="{ECB7A36C-1EC8-4F27-9A78-A6DF3EF5E1C3}" destId="{48133272-2CD1-4420-B0FB-62194BFA2E12}" srcOrd="1" destOrd="0" presId="urn:microsoft.com/office/officeart/2018/2/layout/IconLabelList"/>
    <dgm:cxn modelId="{F643EB67-F3E1-4C69-B159-D0243342D590}" type="presParOf" srcId="{ECB7A36C-1EC8-4F27-9A78-A6DF3EF5E1C3}" destId="{5887BE9F-38C6-4E63-B854-2111D377FA0D}" srcOrd="2" destOrd="0" presId="urn:microsoft.com/office/officeart/2018/2/layout/IconLabelList"/>
    <dgm:cxn modelId="{6C36B86C-AF6C-47D9-A4C0-12368D52D61F}" type="presParOf" srcId="{8C8FE8B6-2F92-4208-8FB9-9D6396A4B94A}" destId="{D73B42DB-F83B-4D20-AD91-00D527E33839}" srcOrd="1" destOrd="0" presId="urn:microsoft.com/office/officeart/2018/2/layout/IconLabelList"/>
    <dgm:cxn modelId="{75C6628A-2602-4227-B2AE-559A2A96469A}" type="presParOf" srcId="{8C8FE8B6-2F92-4208-8FB9-9D6396A4B94A}" destId="{00B149C3-51C3-4556-8807-C7025901C07E}" srcOrd="2" destOrd="0" presId="urn:microsoft.com/office/officeart/2018/2/layout/IconLabelList"/>
    <dgm:cxn modelId="{C54EC9B8-9E65-4F30-8DF3-9F033CB5C313}" type="presParOf" srcId="{00B149C3-51C3-4556-8807-C7025901C07E}" destId="{A62E9A71-239F-41D1-BE4B-402B89FDC696}" srcOrd="0" destOrd="0" presId="urn:microsoft.com/office/officeart/2018/2/layout/IconLabelList"/>
    <dgm:cxn modelId="{F31748FB-D9A4-4FD6-A21D-237449792BE9}" type="presParOf" srcId="{00B149C3-51C3-4556-8807-C7025901C07E}" destId="{156E7266-47DB-4383-A1CA-5DBC0593E5EB}" srcOrd="1" destOrd="0" presId="urn:microsoft.com/office/officeart/2018/2/layout/IconLabelList"/>
    <dgm:cxn modelId="{BD1C0D8C-958F-4400-9002-05DFEE792C1E}" type="presParOf" srcId="{00B149C3-51C3-4556-8807-C7025901C07E}" destId="{BE20FA38-6519-4618-8878-1AE78274321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34C3637-AB43-4204-BA2A-6EAB3245D53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fr-FR"/>
        </a:p>
      </dgm:t>
    </dgm:pt>
    <dgm:pt modelId="{2C1AAF59-5E19-455B-B335-114D323DE22D}">
      <dgm:prSet/>
      <dgm:spPr>
        <a:solidFill>
          <a:srgbClr val="F9F1D0"/>
        </a:solidFill>
      </dgm:spPr>
      <dgm:t>
        <a:bodyPr/>
        <a:lstStyle/>
        <a:p>
          <a:r>
            <a:rPr lang="en-GB" dirty="0">
              <a:solidFill>
                <a:sysClr val="windowText" lastClr="000000"/>
              </a:solidFill>
            </a:rPr>
            <a:t>Geoprocessing on 2D vector layers (buffer, intersections…)</a:t>
          </a:r>
          <a:endParaRPr lang="fr-FR" dirty="0">
            <a:solidFill>
              <a:sysClr val="windowText" lastClr="000000"/>
            </a:solidFill>
          </a:endParaRPr>
        </a:p>
      </dgm:t>
    </dgm:pt>
    <dgm:pt modelId="{1C7F9674-5B12-47C7-A524-3AF48E64D82B}" type="parTrans" cxnId="{1AA6F5A8-9DF0-457D-BA10-179865870E45}">
      <dgm:prSet/>
      <dgm:spPr/>
      <dgm:t>
        <a:bodyPr/>
        <a:lstStyle/>
        <a:p>
          <a:endParaRPr lang="fr-FR"/>
        </a:p>
      </dgm:t>
    </dgm:pt>
    <dgm:pt modelId="{64719F46-955C-45A4-B7B3-BE96EEB5FAE9}" type="sibTrans" cxnId="{1AA6F5A8-9DF0-457D-BA10-179865870E45}">
      <dgm:prSet/>
      <dgm:spPr/>
      <dgm:t>
        <a:bodyPr/>
        <a:lstStyle/>
        <a:p>
          <a:endParaRPr lang="fr-FR"/>
        </a:p>
      </dgm:t>
    </dgm:pt>
    <dgm:pt modelId="{67CF57C2-D889-49A7-B1FD-D6E7A6A118BA}">
      <dgm:prSet/>
      <dgm:spPr>
        <a:solidFill>
          <a:srgbClr val="F9F1D0"/>
        </a:solidFill>
      </dgm:spPr>
      <dgm:t>
        <a:bodyPr/>
        <a:lstStyle/>
        <a:p>
          <a:r>
            <a:rPr lang="en-GB" dirty="0">
              <a:solidFill>
                <a:sysClr val="windowText" lastClr="000000"/>
              </a:solidFill>
            </a:rPr>
            <a:t>Change layers </a:t>
          </a:r>
          <a:r>
            <a:rPr lang="en-GB" dirty="0" err="1">
              <a:solidFill>
                <a:sysClr val="windowText" lastClr="000000"/>
              </a:solidFill>
            </a:rPr>
            <a:t>symbologies</a:t>
          </a:r>
          <a:r>
            <a:rPr lang="en-GB" dirty="0">
              <a:solidFill>
                <a:sysClr val="windowText" lastClr="000000"/>
              </a:solidFill>
            </a:rPr>
            <a:t> in 2D and 3D modes</a:t>
          </a:r>
          <a:endParaRPr lang="en-US" dirty="0">
            <a:solidFill>
              <a:sysClr val="windowText" lastClr="000000"/>
            </a:solidFill>
            <a:cs typeface="Calibri"/>
          </a:endParaRPr>
        </a:p>
      </dgm:t>
    </dgm:pt>
    <dgm:pt modelId="{FA52C44A-6B26-4CCC-ADE6-54BCC318BF2B}" type="parTrans" cxnId="{C9347D06-8EB3-4D16-97D6-C9551F5FC1FD}">
      <dgm:prSet/>
      <dgm:spPr/>
      <dgm:t>
        <a:bodyPr/>
        <a:lstStyle/>
        <a:p>
          <a:endParaRPr lang="fr-FR"/>
        </a:p>
      </dgm:t>
    </dgm:pt>
    <dgm:pt modelId="{8821E47E-15F1-45AA-B9D4-E82C646C05C7}" type="sibTrans" cxnId="{C9347D06-8EB3-4D16-97D6-C9551F5FC1FD}">
      <dgm:prSet/>
      <dgm:spPr/>
      <dgm:t>
        <a:bodyPr/>
        <a:lstStyle/>
        <a:p>
          <a:endParaRPr lang="fr-FR"/>
        </a:p>
      </dgm:t>
    </dgm:pt>
    <dgm:pt modelId="{C4E36A97-EEE1-434F-A30C-0145FC945E2D}">
      <dgm:prSet/>
      <dgm:spPr>
        <a:solidFill>
          <a:srgbClr val="F9F1D0"/>
        </a:solidFill>
      </dgm:spPr>
      <dgm:t>
        <a:bodyPr/>
        <a:lstStyle/>
        <a:p>
          <a:r>
            <a:rPr lang="en-GB" dirty="0">
              <a:solidFill>
                <a:sysClr val="windowText" lastClr="000000"/>
              </a:solidFill>
            </a:rPr>
            <a:t>Being able to use </a:t>
          </a:r>
          <a:r>
            <a:rPr lang="en-GB" dirty="0" err="1">
              <a:solidFill>
                <a:sysClr val="windowText" lastClr="000000"/>
              </a:solidFill>
            </a:rPr>
            <a:t>TiSIG</a:t>
          </a:r>
          <a:r>
            <a:rPr lang="en-GB" dirty="0">
              <a:solidFill>
                <a:sysClr val="windowText" lastClr="000000"/>
              </a:solidFill>
            </a:rPr>
            <a:t> on Mac or Windows</a:t>
          </a:r>
          <a:endParaRPr lang="en-US" dirty="0">
            <a:solidFill>
              <a:sysClr val="windowText" lastClr="000000"/>
            </a:solidFill>
            <a:cs typeface="Calibri"/>
          </a:endParaRPr>
        </a:p>
      </dgm:t>
    </dgm:pt>
    <dgm:pt modelId="{1711CC12-A98F-4E18-9EE2-15E80E6E7756}" type="parTrans" cxnId="{EFCA13EA-4025-4666-95A7-6D43D20A6A8D}">
      <dgm:prSet/>
      <dgm:spPr/>
      <dgm:t>
        <a:bodyPr/>
        <a:lstStyle/>
        <a:p>
          <a:endParaRPr lang="fr-FR"/>
        </a:p>
      </dgm:t>
    </dgm:pt>
    <dgm:pt modelId="{BB7885AC-2819-4163-9FD3-5EDE9F742CF8}" type="sibTrans" cxnId="{EFCA13EA-4025-4666-95A7-6D43D20A6A8D}">
      <dgm:prSet/>
      <dgm:spPr/>
      <dgm:t>
        <a:bodyPr/>
        <a:lstStyle/>
        <a:p>
          <a:endParaRPr lang="fr-FR"/>
        </a:p>
      </dgm:t>
    </dgm:pt>
    <dgm:pt modelId="{99CA7DCD-A64D-452E-B0BF-FAC536AFC0D1}" type="pres">
      <dgm:prSet presAssocID="{E34C3637-AB43-4204-BA2A-6EAB3245D535}" presName="linearFlow" presStyleCnt="0">
        <dgm:presLayoutVars>
          <dgm:dir/>
          <dgm:resizeHandles val="exact"/>
        </dgm:presLayoutVars>
      </dgm:prSet>
      <dgm:spPr/>
    </dgm:pt>
    <dgm:pt modelId="{E0E081D4-FB3C-41D8-B223-DA9175A7B036}" type="pres">
      <dgm:prSet presAssocID="{2C1AAF59-5E19-455B-B335-114D323DE22D}" presName="composite" presStyleCnt="0"/>
      <dgm:spPr/>
    </dgm:pt>
    <dgm:pt modelId="{C1FC1989-3DE9-4C6A-A08C-FA36272A7001}" type="pres">
      <dgm:prSet presAssocID="{2C1AAF59-5E19-455B-B335-114D323DE22D}"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utils d'exploitation minière avec un remplissage uni"/>
        </a:ext>
      </dgm:extLst>
    </dgm:pt>
    <dgm:pt modelId="{D49B745C-2680-4FA0-87E2-936043BFE0EB}" type="pres">
      <dgm:prSet presAssocID="{2C1AAF59-5E19-455B-B335-114D323DE22D}" presName="txShp" presStyleLbl="node1" presStyleIdx="0" presStyleCnt="3">
        <dgm:presLayoutVars>
          <dgm:bulletEnabled val="1"/>
        </dgm:presLayoutVars>
      </dgm:prSet>
      <dgm:spPr/>
    </dgm:pt>
    <dgm:pt modelId="{462C1ACF-9021-400A-854D-BD5EE83C9319}" type="pres">
      <dgm:prSet presAssocID="{64719F46-955C-45A4-B7B3-BE96EEB5FAE9}" presName="spacing" presStyleCnt="0"/>
      <dgm:spPr/>
    </dgm:pt>
    <dgm:pt modelId="{887FCCB2-B918-493A-ACBC-450C12F3F17D}" type="pres">
      <dgm:prSet presAssocID="{67CF57C2-D889-49A7-B1FD-D6E7A6A118BA}" presName="composite" presStyleCnt="0"/>
      <dgm:spPr/>
    </dgm:pt>
    <dgm:pt modelId="{75219C9C-E442-49CB-A389-A520AD04C61A}" type="pres">
      <dgm:prSet presAssocID="{67CF57C2-D889-49A7-B1FD-D6E7A6A118BA}"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uleau à peinture avec un remplissage uni"/>
        </a:ext>
      </dgm:extLst>
    </dgm:pt>
    <dgm:pt modelId="{F505B060-FB84-4A34-96C7-D00023D24494}" type="pres">
      <dgm:prSet presAssocID="{67CF57C2-D889-49A7-B1FD-D6E7A6A118BA}" presName="txShp" presStyleLbl="node1" presStyleIdx="1" presStyleCnt="3">
        <dgm:presLayoutVars>
          <dgm:bulletEnabled val="1"/>
        </dgm:presLayoutVars>
      </dgm:prSet>
      <dgm:spPr/>
    </dgm:pt>
    <dgm:pt modelId="{0328C995-4A16-4063-AA0D-409D09A6B889}" type="pres">
      <dgm:prSet presAssocID="{8821E47E-15F1-45AA-B9D4-E82C646C05C7}" presName="spacing" presStyleCnt="0"/>
      <dgm:spPr/>
    </dgm:pt>
    <dgm:pt modelId="{A5C38754-61BF-42E7-AC49-D2FA234FCE82}" type="pres">
      <dgm:prSet presAssocID="{C4E36A97-EEE1-434F-A30C-0145FC945E2D}" presName="composite" presStyleCnt="0"/>
      <dgm:spPr/>
    </dgm:pt>
    <dgm:pt modelId="{14337433-0674-4FE3-8FFA-7720E032D21D}" type="pres">
      <dgm:prSet presAssocID="{C4E36A97-EEE1-434F-A30C-0145FC945E2D}"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omme avec un remplissage uni"/>
        </a:ext>
      </dgm:extLst>
    </dgm:pt>
    <dgm:pt modelId="{31E9D5E9-8C42-431D-9ABE-572279068421}" type="pres">
      <dgm:prSet presAssocID="{C4E36A97-EEE1-434F-A30C-0145FC945E2D}" presName="txShp" presStyleLbl="node1" presStyleIdx="2" presStyleCnt="3">
        <dgm:presLayoutVars>
          <dgm:bulletEnabled val="1"/>
        </dgm:presLayoutVars>
      </dgm:prSet>
      <dgm:spPr/>
    </dgm:pt>
  </dgm:ptLst>
  <dgm:cxnLst>
    <dgm:cxn modelId="{C9347D06-8EB3-4D16-97D6-C9551F5FC1FD}" srcId="{E34C3637-AB43-4204-BA2A-6EAB3245D535}" destId="{67CF57C2-D889-49A7-B1FD-D6E7A6A118BA}" srcOrd="1" destOrd="0" parTransId="{FA52C44A-6B26-4CCC-ADE6-54BCC318BF2B}" sibTransId="{8821E47E-15F1-45AA-B9D4-E82C646C05C7}"/>
    <dgm:cxn modelId="{C9A45446-2B43-479E-A701-AB3A315A4642}" type="presOf" srcId="{2C1AAF59-5E19-455B-B335-114D323DE22D}" destId="{D49B745C-2680-4FA0-87E2-936043BFE0EB}" srcOrd="0" destOrd="0" presId="urn:microsoft.com/office/officeart/2005/8/layout/vList3"/>
    <dgm:cxn modelId="{1AA6F5A8-9DF0-457D-BA10-179865870E45}" srcId="{E34C3637-AB43-4204-BA2A-6EAB3245D535}" destId="{2C1AAF59-5E19-455B-B335-114D323DE22D}" srcOrd="0" destOrd="0" parTransId="{1C7F9674-5B12-47C7-A524-3AF48E64D82B}" sibTransId="{64719F46-955C-45A4-B7B3-BE96EEB5FAE9}"/>
    <dgm:cxn modelId="{5D56AEB7-9758-4687-B7F1-71AB767E49E2}" type="presOf" srcId="{67CF57C2-D889-49A7-B1FD-D6E7A6A118BA}" destId="{F505B060-FB84-4A34-96C7-D00023D24494}" srcOrd="0" destOrd="0" presId="urn:microsoft.com/office/officeart/2005/8/layout/vList3"/>
    <dgm:cxn modelId="{61BFD0DA-D0FB-4F9C-BD4B-4A8DCA60D613}" type="presOf" srcId="{C4E36A97-EEE1-434F-A30C-0145FC945E2D}" destId="{31E9D5E9-8C42-431D-9ABE-572279068421}" srcOrd="0" destOrd="0" presId="urn:microsoft.com/office/officeart/2005/8/layout/vList3"/>
    <dgm:cxn modelId="{EFCA13EA-4025-4666-95A7-6D43D20A6A8D}" srcId="{E34C3637-AB43-4204-BA2A-6EAB3245D535}" destId="{C4E36A97-EEE1-434F-A30C-0145FC945E2D}" srcOrd="2" destOrd="0" parTransId="{1711CC12-A98F-4E18-9EE2-15E80E6E7756}" sibTransId="{BB7885AC-2819-4163-9FD3-5EDE9F742CF8}"/>
    <dgm:cxn modelId="{319D92EF-9F44-4432-8DC9-8D791AB628B5}" type="presOf" srcId="{E34C3637-AB43-4204-BA2A-6EAB3245D535}" destId="{99CA7DCD-A64D-452E-B0BF-FAC536AFC0D1}" srcOrd="0" destOrd="0" presId="urn:microsoft.com/office/officeart/2005/8/layout/vList3"/>
    <dgm:cxn modelId="{3AA7BA3C-7AC4-4BB3-8B4C-AD5F99A1352F}" type="presParOf" srcId="{99CA7DCD-A64D-452E-B0BF-FAC536AFC0D1}" destId="{E0E081D4-FB3C-41D8-B223-DA9175A7B036}" srcOrd="0" destOrd="0" presId="urn:microsoft.com/office/officeart/2005/8/layout/vList3"/>
    <dgm:cxn modelId="{E9454A4D-5B79-4F66-81E5-94E190B746D9}" type="presParOf" srcId="{E0E081D4-FB3C-41D8-B223-DA9175A7B036}" destId="{C1FC1989-3DE9-4C6A-A08C-FA36272A7001}" srcOrd="0" destOrd="0" presId="urn:microsoft.com/office/officeart/2005/8/layout/vList3"/>
    <dgm:cxn modelId="{1DBF891F-AF8F-4464-910D-E1E77AA0FBF2}" type="presParOf" srcId="{E0E081D4-FB3C-41D8-B223-DA9175A7B036}" destId="{D49B745C-2680-4FA0-87E2-936043BFE0EB}" srcOrd="1" destOrd="0" presId="urn:microsoft.com/office/officeart/2005/8/layout/vList3"/>
    <dgm:cxn modelId="{87CFC743-DEF1-41B7-BAD5-B46B40C7C7CB}" type="presParOf" srcId="{99CA7DCD-A64D-452E-B0BF-FAC536AFC0D1}" destId="{462C1ACF-9021-400A-854D-BD5EE83C9319}" srcOrd="1" destOrd="0" presId="urn:microsoft.com/office/officeart/2005/8/layout/vList3"/>
    <dgm:cxn modelId="{5EF3E77E-829C-4D46-BBCD-53A400782ACE}" type="presParOf" srcId="{99CA7DCD-A64D-452E-B0BF-FAC536AFC0D1}" destId="{887FCCB2-B918-493A-ACBC-450C12F3F17D}" srcOrd="2" destOrd="0" presId="urn:microsoft.com/office/officeart/2005/8/layout/vList3"/>
    <dgm:cxn modelId="{FE464655-4658-48AD-ACB2-A43A833BB347}" type="presParOf" srcId="{887FCCB2-B918-493A-ACBC-450C12F3F17D}" destId="{75219C9C-E442-49CB-A389-A520AD04C61A}" srcOrd="0" destOrd="0" presId="urn:microsoft.com/office/officeart/2005/8/layout/vList3"/>
    <dgm:cxn modelId="{879EF950-FCF2-4265-A5A9-507B71815989}" type="presParOf" srcId="{887FCCB2-B918-493A-ACBC-450C12F3F17D}" destId="{F505B060-FB84-4A34-96C7-D00023D24494}" srcOrd="1" destOrd="0" presId="urn:microsoft.com/office/officeart/2005/8/layout/vList3"/>
    <dgm:cxn modelId="{5E7534C2-8472-40B5-A40F-88D16AA95493}" type="presParOf" srcId="{99CA7DCD-A64D-452E-B0BF-FAC536AFC0D1}" destId="{0328C995-4A16-4063-AA0D-409D09A6B889}" srcOrd="3" destOrd="0" presId="urn:microsoft.com/office/officeart/2005/8/layout/vList3"/>
    <dgm:cxn modelId="{7DC74ACF-7722-478B-B4EB-815F21CFE1B7}" type="presParOf" srcId="{99CA7DCD-A64D-452E-B0BF-FAC536AFC0D1}" destId="{A5C38754-61BF-42E7-AC49-D2FA234FCE82}" srcOrd="4" destOrd="0" presId="urn:microsoft.com/office/officeart/2005/8/layout/vList3"/>
    <dgm:cxn modelId="{B3B4CCC7-D172-491D-87A3-01E7B7945A49}" type="presParOf" srcId="{A5C38754-61BF-42E7-AC49-D2FA234FCE82}" destId="{14337433-0674-4FE3-8FFA-7720E032D21D}" srcOrd="0" destOrd="0" presId="urn:microsoft.com/office/officeart/2005/8/layout/vList3"/>
    <dgm:cxn modelId="{4B49173A-D16E-4864-93DB-40918E039975}" type="presParOf" srcId="{A5C38754-61BF-42E7-AC49-D2FA234FCE82}" destId="{31E9D5E9-8C42-431D-9ABE-5722790684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46C81E-AC67-4BD9-87BE-404518555B7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071EE4-10D5-4E56-A039-1D2A99D8AC01}">
      <dgm:prSet/>
      <dgm:spPr/>
      <dgm:t>
        <a:bodyPr/>
        <a:lstStyle/>
        <a:p>
          <a:pPr>
            <a:lnSpc>
              <a:spcPct val="100000"/>
            </a:lnSpc>
            <a:defRPr cap="all"/>
          </a:pPr>
          <a:r>
            <a:rPr lang="en-US" cap="none" dirty="0"/>
            <a:t>1. Project management</a:t>
          </a:r>
        </a:p>
      </dgm:t>
    </dgm:pt>
    <dgm:pt modelId="{C21CB615-C781-432C-A115-883CAE6832AD}" type="parTrans" cxnId="{286632BC-8336-4FA1-BC1B-53E882A4A2E5}">
      <dgm:prSet/>
      <dgm:spPr/>
      <dgm:t>
        <a:bodyPr/>
        <a:lstStyle/>
        <a:p>
          <a:endParaRPr lang="en-US"/>
        </a:p>
      </dgm:t>
    </dgm:pt>
    <dgm:pt modelId="{A062AC59-9AE3-46F3-947E-F6431291FFE7}" type="sibTrans" cxnId="{286632BC-8336-4FA1-BC1B-53E882A4A2E5}">
      <dgm:prSet/>
      <dgm:spPr/>
      <dgm:t>
        <a:bodyPr/>
        <a:lstStyle/>
        <a:p>
          <a:endParaRPr lang="en-US"/>
        </a:p>
      </dgm:t>
    </dgm:pt>
    <dgm:pt modelId="{3A0EF369-54DD-46B0-8B7E-8CBBF83009B1}">
      <dgm:prSet/>
      <dgm:spPr/>
      <dgm:t>
        <a:bodyPr/>
        <a:lstStyle/>
        <a:p>
          <a:pPr>
            <a:lnSpc>
              <a:spcPct val="100000"/>
            </a:lnSpc>
            <a:defRPr cap="all"/>
          </a:pPr>
          <a:r>
            <a:rPr lang="en-US" cap="none" dirty="0"/>
            <a:t>2. Software development</a:t>
          </a:r>
        </a:p>
      </dgm:t>
    </dgm:pt>
    <dgm:pt modelId="{9BEB163F-D926-4D72-95E6-156095315DE8}" type="parTrans" cxnId="{E4BD2E07-4FB4-46A9-9F0F-E0F328159556}">
      <dgm:prSet/>
      <dgm:spPr/>
      <dgm:t>
        <a:bodyPr/>
        <a:lstStyle/>
        <a:p>
          <a:endParaRPr lang="en-US"/>
        </a:p>
      </dgm:t>
    </dgm:pt>
    <dgm:pt modelId="{4CE2C110-9805-40E1-81E3-0F1115C9CF57}" type="sibTrans" cxnId="{E4BD2E07-4FB4-46A9-9F0F-E0F328159556}">
      <dgm:prSet/>
      <dgm:spPr/>
      <dgm:t>
        <a:bodyPr/>
        <a:lstStyle/>
        <a:p>
          <a:endParaRPr lang="en-US"/>
        </a:p>
      </dgm:t>
    </dgm:pt>
    <dgm:pt modelId="{78C87107-15F8-4ED2-A8D9-FFF42EFCC8CC}">
      <dgm:prSet/>
      <dgm:spPr/>
      <dgm:t>
        <a:bodyPr/>
        <a:lstStyle/>
        <a:p>
          <a:pPr>
            <a:lnSpc>
              <a:spcPct val="100000"/>
            </a:lnSpc>
            <a:defRPr cap="all"/>
          </a:pPr>
          <a:r>
            <a:rPr lang="en-US" cap="none" dirty="0"/>
            <a:t>3. Results and analysis</a:t>
          </a:r>
        </a:p>
      </dgm:t>
    </dgm:pt>
    <dgm:pt modelId="{89D5EFCE-90D4-4B09-B797-3DDC8B18F85B}" type="parTrans" cxnId="{A2CEDF20-6308-46BA-B6F3-05612151421E}">
      <dgm:prSet/>
      <dgm:spPr/>
      <dgm:t>
        <a:bodyPr/>
        <a:lstStyle/>
        <a:p>
          <a:endParaRPr lang="en-US"/>
        </a:p>
      </dgm:t>
    </dgm:pt>
    <dgm:pt modelId="{13E9D703-5DB0-426B-BDCA-C5FE297A9C0F}" type="sibTrans" cxnId="{A2CEDF20-6308-46BA-B6F3-05612151421E}">
      <dgm:prSet/>
      <dgm:spPr/>
      <dgm:t>
        <a:bodyPr/>
        <a:lstStyle/>
        <a:p>
          <a:endParaRPr lang="en-US"/>
        </a:p>
      </dgm:t>
    </dgm:pt>
    <dgm:pt modelId="{C627EB1C-065C-4BC2-84E5-F06B0BE36986}" type="pres">
      <dgm:prSet presAssocID="{7046C81E-AC67-4BD9-87BE-404518555B7B}" presName="root" presStyleCnt="0">
        <dgm:presLayoutVars>
          <dgm:dir/>
          <dgm:resizeHandles val="exact"/>
        </dgm:presLayoutVars>
      </dgm:prSet>
      <dgm:spPr/>
    </dgm:pt>
    <dgm:pt modelId="{61260FC0-9581-47E0-AE94-84563CF8BFC8}" type="pres">
      <dgm:prSet presAssocID="{DC071EE4-10D5-4E56-A039-1D2A99D8AC01}" presName="compNode" presStyleCnt="0"/>
      <dgm:spPr/>
    </dgm:pt>
    <dgm:pt modelId="{4B78882D-E81D-48D6-8EB8-A4E0EBFD0F0A}" type="pres">
      <dgm:prSet presAssocID="{DC071EE4-10D5-4E56-A039-1D2A99D8AC01}" presName="iconBgRect" presStyleLbl="bgShp" presStyleIdx="0" presStyleCnt="3"/>
      <dgm:spPr>
        <a:solidFill>
          <a:srgbClr val="F9F1D0"/>
        </a:solidFill>
      </dgm:spPr>
    </dgm:pt>
    <dgm:pt modelId="{6FBDAE8A-6C15-4A11-9220-0B043CD9BE47}" type="pres">
      <dgm:prSet presAssocID="{DC071EE4-10D5-4E56-A039-1D2A99D8AC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éunion"/>
        </a:ext>
      </dgm:extLst>
    </dgm:pt>
    <dgm:pt modelId="{57FB26CD-E456-44B1-9D2E-F45F6CCB0F6F}" type="pres">
      <dgm:prSet presAssocID="{DC071EE4-10D5-4E56-A039-1D2A99D8AC01}" presName="spaceRect" presStyleCnt="0"/>
      <dgm:spPr/>
    </dgm:pt>
    <dgm:pt modelId="{6F910F9B-2FE1-42E1-AD1E-578D77EDC7EB}" type="pres">
      <dgm:prSet presAssocID="{DC071EE4-10D5-4E56-A039-1D2A99D8AC01}" presName="textRect" presStyleLbl="revTx" presStyleIdx="0" presStyleCnt="3">
        <dgm:presLayoutVars>
          <dgm:chMax val="1"/>
          <dgm:chPref val="1"/>
        </dgm:presLayoutVars>
      </dgm:prSet>
      <dgm:spPr/>
    </dgm:pt>
    <dgm:pt modelId="{9A453F40-90D6-4846-8C4C-DCF2669A82CE}" type="pres">
      <dgm:prSet presAssocID="{A062AC59-9AE3-46F3-947E-F6431291FFE7}" presName="sibTrans" presStyleCnt="0"/>
      <dgm:spPr/>
    </dgm:pt>
    <dgm:pt modelId="{7A0E9A21-4C75-4892-9056-6F2920BF41A4}" type="pres">
      <dgm:prSet presAssocID="{3A0EF369-54DD-46B0-8B7E-8CBBF83009B1}" presName="compNode" presStyleCnt="0"/>
      <dgm:spPr/>
    </dgm:pt>
    <dgm:pt modelId="{27D51A43-9216-45C6-979A-775833BBD893}" type="pres">
      <dgm:prSet presAssocID="{3A0EF369-54DD-46B0-8B7E-8CBBF83009B1}" presName="iconBgRect" presStyleLbl="bgShp" presStyleIdx="1" presStyleCnt="3"/>
      <dgm:spPr>
        <a:solidFill>
          <a:srgbClr val="F9F1D0"/>
        </a:solidFill>
      </dgm:spPr>
    </dgm:pt>
    <dgm:pt modelId="{B88EE471-44B9-46B6-99A4-170865380E0A}" type="pres">
      <dgm:prSet presAssocID="{3A0EF369-54DD-46B0-8B7E-8CBBF83009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rdinateur"/>
        </a:ext>
      </dgm:extLst>
    </dgm:pt>
    <dgm:pt modelId="{453CF82D-27F7-4E26-AB82-438AF3B82803}" type="pres">
      <dgm:prSet presAssocID="{3A0EF369-54DD-46B0-8B7E-8CBBF83009B1}" presName="spaceRect" presStyleCnt="0"/>
      <dgm:spPr/>
    </dgm:pt>
    <dgm:pt modelId="{43EDFD3F-B99E-43EE-B6DE-D42F32F5D946}" type="pres">
      <dgm:prSet presAssocID="{3A0EF369-54DD-46B0-8B7E-8CBBF83009B1}" presName="textRect" presStyleLbl="revTx" presStyleIdx="1" presStyleCnt="3">
        <dgm:presLayoutVars>
          <dgm:chMax val="1"/>
          <dgm:chPref val="1"/>
        </dgm:presLayoutVars>
      </dgm:prSet>
      <dgm:spPr/>
    </dgm:pt>
    <dgm:pt modelId="{EF024FE9-6608-4158-B688-49090F959952}" type="pres">
      <dgm:prSet presAssocID="{4CE2C110-9805-40E1-81E3-0F1115C9CF57}" presName="sibTrans" presStyleCnt="0"/>
      <dgm:spPr/>
    </dgm:pt>
    <dgm:pt modelId="{0BE4B5AC-0340-423D-971C-25825FD08E03}" type="pres">
      <dgm:prSet presAssocID="{78C87107-15F8-4ED2-A8D9-FFF42EFCC8CC}" presName="compNode" presStyleCnt="0"/>
      <dgm:spPr/>
    </dgm:pt>
    <dgm:pt modelId="{73EB4B24-B8BD-4C20-8AA0-3B1610F85B53}" type="pres">
      <dgm:prSet presAssocID="{78C87107-15F8-4ED2-A8D9-FFF42EFCC8CC}" presName="iconBgRect" presStyleLbl="bgShp" presStyleIdx="2" presStyleCnt="3"/>
      <dgm:spPr>
        <a:solidFill>
          <a:srgbClr val="F9F1D0"/>
        </a:solidFill>
      </dgm:spPr>
    </dgm:pt>
    <dgm:pt modelId="{62F4F0A1-2803-41DD-9E65-CB30D09809DA}" type="pres">
      <dgm:prSet presAssocID="{78C87107-15F8-4ED2-A8D9-FFF42EFCC8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D93E0E1-7009-4A0F-9F20-3E1F72F52AD7}" type="pres">
      <dgm:prSet presAssocID="{78C87107-15F8-4ED2-A8D9-FFF42EFCC8CC}" presName="spaceRect" presStyleCnt="0"/>
      <dgm:spPr/>
    </dgm:pt>
    <dgm:pt modelId="{42268DC7-508A-453C-8430-EAF42E5078AF}" type="pres">
      <dgm:prSet presAssocID="{78C87107-15F8-4ED2-A8D9-FFF42EFCC8CC}" presName="textRect" presStyleLbl="revTx" presStyleIdx="2" presStyleCnt="3">
        <dgm:presLayoutVars>
          <dgm:chMax val="1"/>
          <dgm:chPref val="1"/>
        </dgm:presLayoutVars>
      </dgm:prSet>
      <dgm:spPr/>
    </dgm:pt>
  </dgm:ptLst>
  <dgm:cxnLst>
    <dgm:cxn modelId="{E4BD2E07-4FB4-46A9-9F0F-E0F328159556}" srcId="{7046C81E-AC67-4BD9-87BE-404518555B7B}" destId="{3A0EF369-54DD-46B0-8B7E-8CBBF83009B1}" srcOrd="1" destOrd="0" parTransId="{9BEB163F-D926-4D72-95E6-156095315DE8}" sibTransId="{4CE2C110-9805-40E1-81E3-0F1115C9CF57}"/>
    <dgm:cxn modelId="{A2CEDF20-6308-46BA-B6F3-05612151421E}" srcId="{7046C81E-AC67-4BD9-87BE-404518555B7B}" destId="{78C87107-15F8-4ED2-A8D9-FFF42EFCC8CC}" srcOrd="2" destOrd="0" parTransId="{89D5EFCE-90D4-4B09-B797-3DDC8B18F85B}" sibTransId="{13E9D703-5DB0-426B-BDCA-C5FE297A9C0F}"/>
    <dgm:cxn modelId="{DA729FB2-60F7-4C34-BEFF-715927B62EF7}" type="presOf" srcId="{DC071EE4-10D5-4E56-A039-1D2A99D8AC01}" destId="{6F910F9B-2FE1-42E1-AD1E-578D77EDC7EB}" srcOrd="0" destOrd="0" presId="urn:microsoft.com/office/officeart/2018/5/layout/IconCircleLabelList"/>
    <dgm:cxn modelId="{286632BC-8336-4FA1-BC1B-53E882A4A2E5}" srcId="{7046C81E-AC67-4BD9-87BE-404518555B7B}" destId="{DC071EE4-10D5-4E56-A039-1D2A99D8AC01}" srcOrd="0" destOrd="0" parTransId="{C21CB615-C781-432C-A115-883CAE6832AD}" sibTransId="{A062AC59-9AE3-46F3-947E-F6431291FFE7}"/>
    <dgm:cxn modelId="{7B44ABD3-DD30-44E3-86DE-92B197A54AA2}" type="presOf" srcId="{78C87107-15F8-4ED2-A8D9-FFF42EFCC8CC}" destId="{42268DC7-508A-453C-8430-EAF42E5078AF}" srcOrd="0" destOrd="0" presId="urn:microsoft.com/office/officeart/2018/5/layout/IconCircleLabelList"/>
    <dgm:cxn modelId="{7CD772E4-B305-43B6-BB41-692420682050}" type="presOf" srcId="{7046C81E-AC67-4BD9-87BE-404518555B7B}" destId="{C627EB1C-065C-4BC2-84E5-F06B0BE36986}" srcOrd="0" destOrd="0" presId="urn:microsoft.com/office/officeart/2018/5/layout/IconCircleLabelList"/>
    <dgm:cxn modelId="{46D9B5F7-1A69-4497-B02A-90C91E17D3B5}" type="presOf" srcId="{3A0EF369-54DD-46B0-8B7E-8CBBF83009B1}" destId="{43EDFD3F-B99E-43EE-B6DE-D42F32F5D946}" srcOrd="0" destOrd="0" presId="urn:microsoft.com/office/officeart/2018/5/layout/IconCircleLabelList"/>
    <dgm:cxn modelId="{2E73AF22-454F-4027-8BC6-3D9AF5A1FD18}" type="presParOf" srcId="{C627EB1C-065C-4BC2-84E5-F06B0BE36986}" destId="{61260FC0-9581-47E0-AE94-84563CF8BFC8}" srcOrd="0" destOrd="0" presId="urn:microsoft.com/office/officeart/2018/5/layout/IconCircleLabelList"/>
    <dgm:cxn modelId="{D6D3CB9F-3B58-4B51-B941-957F0916ABE0}" type="presParOf" srcId="{61260FC0-9581-47E0-AE94-84563CF8BFC8}" destId="{4B78882D-E81D-48D6-8EB8-A4E0EBFD0F0A}" srcOrd="0" destOrd="0" presId="urn:microsoft.com/office/officeart/2018/5/layout/IconCircleLabelList"/>
    <dgm:cxn modelId="{370E94E9-E40F-4260-A070-C41D6132C6EE}" type="presParOf" srcId="{61260FC0-9581-47E0-AE94-84563CF8BFC8}" destId="{6FBDAE8A-6C15-4A11-9220-0B043CD9BE47}" srcOrd="1" destOrd="0" presId="urn:microsoft.com/office/officeart/2018/5/layout/IconCircleLabelList"/>
    <dgm:cxn modelId="{0689AEDD-3D39-4CCE-A18F-280AA3ACD1EF}" type="presParOf" srcId="{61260FC0-9581-47E0-AE94-84563CF8BFC8}" destId="{57FB26CD-E456-44B1-9D2E-F45F6CCB0F6F}" srcOrd="2" destOrd="0" presId="urn:microsoft.com/office/officeart/2018/5/layout/IconCircleLabelList"/>
    <dgm:cxn modelId="{E2EE3DC1-5471-400A-BE37-7976ECD82D71}" type="presParOf" srcId="{61260FC0-9581-47E0-AE94-84563CF8BFC8}" destId="{6F910F9B-2FE1-42E1-AD1E-578D77EDC7EB}" srcOrd="3" destOrd="0" presId="urn:microsoft.com/office/officeart/2018/5/layout/IconCircleLabelList"/>
    <dgm:cxn modelId="{24D884D2-FF37-41F3-A689-AC21587BEFC8}" type="presParOf" srcId="{C627EB1C-065C-4BC2-84E5-F06B0BE36986}" destId="{9A453F40-90D6-4846-8C4C-DCF2669A82CE}" srcOrd="1" destOrd="0" presId="urn:microsoft.com/office/officeart/2018/5/layout/IconCircleLabelList"/>
    <dgm:cxn modelId="{FDD83019-2A9B-4658-98E1-671E7C6F48E6}" type="presParOf" srcId="{C627EB1C-065C-4BC2-84E5-F06B0BE36986}" destId="{7A0E9A21-4C75-4892-9056-6F2920BF41A4}" srcOrd="2" destOrd="0" presId="urn:microsoft.com/office/officeart/2018/5/layout/IconCircleLabelList"/>
    <dgm:cxn modelId="{E51FFD02-4D3E-4B65-AED5-0CDCF965CD38}" type="presParOf" srcId="{7A0E9A21-4C75-4892-9056-6F2920BF41A4}" destId="{27D51A43-9216-45C6-979A-775833BBD893}" srcOrd="0" destOrd="0" presId="urn:microsoft.com/office/officeart/2018/5/layout/IconCircleLabelList"/>
    <dgm:cxn modelId="{602AC19B-A8CD-43C5-B87A-335AB16ADB31}" type="presParOf" srcId="{7A0E9A21-4C75-4892-9056-6F2920BF41A4}" destId="{B88EE471-44B9-46B6-99A4-170865380E0A}" srcOrd="1" destOrd="0" presId="urn:microsoft.com/office/officeart/2018/5/layout/IconCircleLabelList"/>
    <dgm:cxn modelId="{EC9C2865-EFF1-4A31-8C14-8A72750F08A5}" type="presParOf" srcId="{7A0E9A21-4C75-4892-9056-6F2920BF41A4}" destId="{453CF82D-27F7-4E26-AB82-438AF3B82803}" srcOrd="2" destOrd="0" presId="urn:microsoft.com/office/officeart/2018/5/layout/IconCircleLabelList"/>
    <dgm:cxn modelId="{55F4FB6A-BA44-4D43-ADB6-D999E0D52F97}" type="presParOf" srcId="{7A0E9A21-4C75-4892-9056-6F2920BF41A4}" destId="{43EDFD3F-B99E-43EE-B6DE-D42F32F5D946}" srcOrd="3" destOrd="0" presId="urn:microsoft.com/office/officeart/2018/5/layout/IconCircleLabelList"/>
    <dgm:cxn modelId="{583ED28B-2D29-4B44-8774-20F3DD3D1D57}" type="presParOf" srcId="{C627EB1C-065C-4BC2-84E5-F06B0BE36986}" destId="{EF024FE9-6608-4158-B688-49090F959952}" srcOrd="3" destOrd="0" presId="urn:microsoft.com/office/officeart/2018/5/layout/IconCircleLabelList"/>
    <dgm:cxn modelId="{0132EB6E-3042-46D7-B783-02745CB32131}" type="presParOf" srcId="{C627EB1C-065C-4BC2-84E5-F06B0BE36986}" destId="{0BE4B5AC-0340-423D-971C-25825FD08E03}" srcOrd="4" destOrd="0" presId="urn:microsoft.com/office/officeart/2018/5/layout/IconCircleLabelList"/>
    <dgm:cxn modelId="{C4AB61CE-ED32-4FC6-98E0-B9AEB1F2877F}" type="presParOf" srcId="{0BE4B5AC-0340-423D-971C-25825FD08E03}" destId="{73EB4B24-B8BD-4C20-8AA0-3B1610F85B53}" srcOrd="0" destOrd="0" presId="urn:microsoft.com/office/officeart/2018/5/layout/IconCircleLabelList"/>
    <dgm:cxn modelId="{27ABF622-BB7B-4695-A293-D78D3536A4DB}" type="presParOf" srcId="{0BE4B5AC-0340-423D-971C-25825FD08E03}" destId="{62F4F0A1-2803-41DD-9E65-CB30D09809DA}" srcOrd="1" destOrd="0" presId="urn:microsoft.com/office/officeart/2018/5/layout/IconCircleLabelList"/>
    <dgm:cxn modelId="{860521D3-9EAB-4EFE-9243-A0BF71E5AE5A}" type="presParOf" srcId="{0BE4B5AC-0340-423D-971C-25825FD08E03}" destId="{ED93E0E1-7009-4A0F-9F20-3E1F72F52AD7}" srcOrd="2" destOrd="0" presId="urn:microsoft.com/office/officeart/2018/5/layout/IconCircleLabelList"/>
    <dgm:cxn modelId="{96524617-ADEA-46EF-859F-56A04E5CB53D}" type="presParOf" srcId="{0BE4B5AC-0340-423D-971C-25825FD08E03}" destId="{42268DC7-508A-453C-8430-EAF42E5078A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866B40-DF7D-4B7D-8EE8-C11C63FCA0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88E5AE-7D9E-4D50-82F4-4D9507CBF65C}">
      <dgm:prSet/>
      <dgm:spPr/>
      <dgm:t>
        <a:bodyPr/>
        <a:lstStyle/>
        <a:p>
          <a:r>
            <a:rPr lang="en-US"/>
            <a:t>Project management methodology</a:t>
          </a:r>
        </a:p>
      </dgm:t>
    </dgm:pt>
    <dgm:pt modelId="{39556ED1-69A6-4956-8B45-3EF0EBC1E953}" type="parTrans" cxnId="{2CAE3A26-9D34-4910-9762-21CF3CDB1D49}">
      <dgm:prSet/>
      <dgm:spPr/>
      <dgm:t>
        <a:bodyPr/>
        <a:lstStyle/>
        <a:p>
          <a:endParaRPr lang="en-US"/>
        </a:p>
      </dgm:t>
    </dgm:pt>
    <dgm:pt modelId="{DB821F63-BDF7-44F4-BAD4-76DFD099824A}" type="sibTrans" cxnId="{2CAE3A26-9D34-4910-9762-21CF3CDB1D49}">
      <dgm:prSet/>
      <dgm:spPr/>
      <dgm:t>
        <a:bodyPr/>
        <a:lstStyle/>
        <a:p>
          <a:endParaRPr lang="en-US"/>
        </a:p>
      </dgm:t>
    </dgm:pt>
    <dgm:pt modelId="{4F2BD6DF-A449-46F9-AE8B-09695773777C}">
      <dgm:prSet/>
      <dgm:spPr/>
      <dgm:t>
        <a:bodyPr/>
        <a:lstStyle/>
        <a:p>
          <a:r>
            <a:rPr lang="en-US" dirty="0"/>
            <a:t>High usage since 2001 in dev teams</a:t>
          </a:r>
        </a:p>
      </dgm:t>
    </dgm:pt>
    <dgm:pt modelId="{F1DE3018-52FE-42FD-9FC1-6139A940FB8C}" type="parTrans" cxnId="{F9BC319F-29D4-4849-BE90-63FA37D93931}">
      <dgm:prSet/>
      <dgm:spPr/>
      <dgm:t>
        <a:bodyPr/>
        <a:lstStyle/>
        <a:p>
          <a:endParaRPr lang="en-US"/>
        </a:p>
      </dgm:t>
    </dgm:pt>
    <dgm:pt modelId="{9D6C833F-CB2B-4E9D-8155-CB1535F8D74F}" type="sibTrans" cxnId="{F9BC319F-29D4-4849-BE90-63FA37D93931}">
      <dgm:prSet/>
      <dgm:spPr/>
      <dgm:t>
        <a:bodyPr/>
        <a:lstStyle/>
        <a:p>
          <a:endParaRPr lang="en-US"/>
        </a:p>
      </dgm:t>
    </dgm:pt>
    <dgm:pt modelId="{0073D329-B982-4AF5-AF4C-EA18901674D4}">
      <dgm:prSet/>
      <dgm:spPr/>
      <dgm:t>
        <a:bodyPr/>
        <a:lstStyle/>
        <a:p>
          <a:r>
            <a:rPr lang="en-US" dirty="0"/>
            <a:t>Adapt to change and working efficiently</a:t>
          </a:r>
        </a:p>
      </dgm:t>
    </dgm:pt>
    <dgm:pt modelId="{E160D993-FA01-4CA7-A0A8-53C917379F0E}" type="parTrans" cxnId="{0195222F-1A4E-42A1-9200-B3430CB2CE81}">
      <dgm:prSet/>
      <dgm:spPr/>
      <dgm:t>
        <a:bodyPr/>
        <a:lstStyle/>
        <a:p>
          <a:endParaRPr lang="en-US"/>
        </a:p>
      </dgm:t>
    </dgm:pt>
    <dgm:pt modelId="{F36ABD04-AB43-4585-91E0-6B907C710226}" type="sibTrans" cxnId="{0195222F-1A4E-42A1-9200-B3430CB2CE81}">
      <dgm:prSet/>
      <dgm:spPr/>
      <dgm:t>
        <a:bodyPr/>
        <a:lstStyle/>
        <a:p>
          <a:endParaRPr lang="en-US"/>
        </a:p>
      </dgm:t>
    </dgm:pt>
    <dgm:pt modelId="{9C7B54F3-9A29-44B0-830D-4011EE5C8541}" type="pres">
      <dgm:prSet presAssocID="{9E866B40-DF7D-4B7D-8EE8-C11C63FCA048}" presName="root" presStyleCnt="0">
        <dgm:presLayoutVars>
          <dgm:dir/>
          <dgm:resizeHandles val="exact"/>
        </dgm:presLayoutVars>
      </dgm:prSet>
      <dgm:spPr/>
    </dgm:pt>
    <dgm:pt modelId="{7D3F9D68-A383-49C8-9A9C-7D035A369918}" type="pres">
      <dgm:prSet presAssocID="{4088E5AE-7D9E-4D50-82F4-4D9507CBF65C}" presName="compNode" presStyleCnt="0"/>
      <dgm:spPr/>
    </dgm:pt>
    <dgm:pt modelId="{90889D03-0E45-4C75-8493-2BEE55F10CF2}" type="pres">
      <dgm:prSet presAssocID="{4088E5AE-7D9E-4D50-82F4-4D9507CBF65C}" presName="bgRect" presStyleLbl="bgShp" presStyleIdx="0" presStyleCnt="3"/>
      <dgm:spPr>
        <a:solidFill>
          <a:srgbClr val="F9F1D0"/>
        </a:solidFill>
      </dgm:spPr>
    </dgm:pt>
    <dgm:pt modelId="{D477F2FE-F118-4EEC-B017-8A51A0B509ED}" type="pres">
      <dgm:prSet presAssocID="{4088E5AE-7D9E-4D50-82F4-4D9507CBF6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e de contrôle"/>
        </a:ext>
      </dgm:extLst>
    </dgm:pt>
    <dgm:pt modelId="{99D2F9F8-679A-41AC-8955-E1A141E5E021}" type="pres">
      <dgm:prSet presAssocID="{4088E5AE-7D9E-4D50-82F4-4D9507CBF65C}" presName="spaceRect" presStyleCnt="0"/>
      <dgm:spPr/>
    </dgm:pt>
    <dgm:pt modelId="{41462F32-08AB-4071-A91D-E3DA6A6A7BC8}" type="pres">
      <dgm:prSet presAssocID="{4088E5AE-7D9E-4D50-82F4-4D9507CBF65C}" presName="parTx" presStyleLbl="revTx" presStyleIdx="0" presStyleCnt="3">
        <dgm:presLayoutVars>
          <dgm:chMax val="0"/>
          <dgm:chPref val="0"/>
        </dgm:presLayoutVars>
      </dgm:prSet>
      <dgm:spPr/>
    </dgm:pt>
    <dgm:pt modelId="{B6A7CE91-E4D3-4B7B-8061-2001AE87490C}" type="pres">
      <dgm:prSet presAssocID="{DB821F63-BDF7-44F4-BAD4-76DFD099824A}" presName="sibTrans" presStyleCnt="0"/>
      <dgm:spPr/>
    </dgm:pt>
    <dgm:pt modelId="{4E178CD5-3A64-4F97-86F3-0FC48DCBCC72}" type="pres">
      <dgm:prSet presAssocID="{4F2BD6DF-A449-46F9-AE8B-09695773777C}" presName="compNode" presStyleCnt="0"/>
      <dgm:spPr/>
    </dgm:pt>
    <dgm:pt modelId="{38DC16CF-DDBF-400F-A735-B258C99E8DD2}" type="pres">
      <dgm:prSet presAssocID="{4F2BD6DF-A449-46F9-AE8B-09695773777C}" presName="bgRect" presStyleLbl="bgShp" presStyleIdx="1" presStyleCnt="3"/>
      <dgm:spPr>
        <a:solidFill>
          <a:srgbClr val="F9F1D0"/>
        </a:solidFill>
      </dgm:spPr>
    </dgm:pt>
    <dgm:pt modelId="{E2FD4C25-39E9-481A-9CFB-BEF714B5E000}" type="pres">
      <dgm:prSet presAssocID="{4F2BD6DF-A449-46F9-AE8B-09695773777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ercles avec flèches avec un remplissage uni"/>
        </a:ext>
      </dgm:extLst>
    </dgm:pt>
    <dgm:pt modelId="{66CF8CE1-ACE0-40E7-AF24-A326C601C5D6}" type="pres">
      <dgm:prSet presAssocID="{4F2BD6DF-A449-46F9-AE8B-09695773777C}" presName="spaceRect" presStyleCnt="0"/>
      <dgm:spPr/>
    </dgm:pt>
    <dgm:pt modelId="{3142607B-B568-4CAD-857C-BC63A1C57FEE}" type="pres">
      <dgm:prSet presAssocID="{4F2BD6DF-A449-46F9-AE8B-09695773777C}" presName="parTx" presStyleLbl="revTx" presStyleIdx="1" presStyleCnt="3">
        <dgm:presLayoutVars>
          <dgm:chMax val="0"/>
          <dgm:chPref val="0"/>
        </dgm:presLayoutVars>
      </dgm:prSet>
      <dgm:spPr/>
    </dgm:pt>
    <dgm:pt modelId="{E29EA387-65E8-435C-9B51-C57716E51E26}" type="pres">
      <dgm:prSet presAssocID="{9D6C833F-CB2B-4E9D-8155-CB1535F8D74F}" presName="sibTrans" presStyleCnt="0"/>
      <dgm:spPr/>
    </dgm:pt>
    <dgm:pt modelId="{70289B6F-EED5-4C26-84FE-F19B3BADE492}" type="pres">
      <dgm:prSet presAssocID="{0073D329-B982-4AF5-AF4C-EA18901674D4}" presName="compNode" presStyleCnt="0"/>
      <dgm:spPr/>
    </dgm:pt>
    <dgm:pt modelId="{8E11CFD4-45DF-4246-B6F5-677C9AF02A4C}" type="pres">
      <dgm:prSet presAssocID="{0073D329-B982-4AF5-AF4C-EA18901674D4}" presName="bgRect" presStyleLbl="bgShp" presStyleIdx="2" presStyleCnt="3"/>
      <dgm:spPr>
        <a:solidFill>
          <a:srgbClr val="F9F1D0"/>
        </a:solidFill>
      </dgm:spPr>
    </dgm:pt>
    <dgm:pt modelId="{6171E6EA-23F4-4600-81FD-8717D8068262}" type="pres">
      <dgm:prSet presAssocID="{0073D329-B982-4AF5-AF4C-EA18901674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lle"/>
        </a:ext>
      </dgm:extLst>
    </dgm:pt>
    <dgm:pt modelId="{FB7E1283-2F97-4A41-917B-81DA364AF322}" type="pres">
      <dgm:prSet presAssocID="{0073D329-B982-4AF5-AF4C-EA18901674D4}" presName="spaceRect" presStyleCnt="0"/>
      <dgm:spPr/>
    </dgm:pt>
    <dgm:pt modelId="{BA4735A8-3AD1-4A39-B88A-A64459971463}" type="pres">
      <dgm:prSet presAssocID="{0073D329-B982-4AF5-AF4C-EA18901674D4}" presName="parTx" presStyleLbl="revTx" presStyleIdx="2" presStyleCnt="3">
        <dgm:presLayoutVars>
          <dgm:chMax val="0"/>
          <dgm:chPref val="0"/>
        </dgm:presLayoutVars>
      </dgm:prSet>
      <dgm:spPr/>
    </dgm:pt>
  </dgm:ptLst>
  <dgm:cxnLst>
    <dgm:cxn modelId="{2CAE3A26-9D34-4910-9762-21CF3CDB1D49}" srcId="{9E866B40-DF7D-4B7D-8EE8-C11C63FCA048}" destId="{4088E5AE-7D9E-4D50-82F4-4D9507CBF65C}" srcOrd="0" destOrd="0" parTransId="{39556ED1-69A6-4956-8B45-3EF0EBC1E953}" sibTransId="{DB821F63-BDF7-44F4-BAD4-76DFD099824A}"/>
    <dgm:cxn modelId="{0195222F-1A4E-42A1-9200-B3430CB2CE81}" srcId="{9E866B40-DF7D-4B7D-8EE8-C11C63FCA048}" destId="{0073D329-B982-4AF5-AF4C-EA18901674D4}" srcOrd="2" destOrd="0" parTransId="{E160D993-FA01-4CA7-A0A8-53C917379F0E}" sibTransId="{F36ABD04-AB43-4585-91E0-6B907C710226}"/>
    <dgm:cxn modelId="{13268435-A10E-457D-8AE6-2DF8346C1B40}" type="presOf" srcId="{9E866B40-DF7D-4B7D-8EE8-C11C63FCA048}" destId="{9C7B54F3-9A29-44B0-830D-4011EE5C8541}" srcOrd="0" destOrd="0" presId="urn:microsoft.com/office/officeart/2018/2/layout/IconVerticalSolidList"/>
    <dgm:cxn modelId="{AACFF56F-26AF-4752-AD70-C4019AB0E49A}" type="presOf" srcId="{4F2BD6DF-A449-46F9-AE8B-09695773777C}" destId="{3142607B-B568-4CAD-857C-BC63A1C57FEE}" srcOrd="0" destOrd="0" presId="urn:microsoft.com/office/officeart/2018/2/layout/IconVerticalSolidList"/>
    <dgm:cxn modelId="{DA2C8F81-27C5-493D-8F8D-CB2A77E63F5D}" type="presOf" srcId="{4088E5AE-7D9E-4D50-82F4-4D9507CBF65C}" destId="{41462F32-08AB-4071-A91D-E3DA6A6A7BC8}" srcOrd="0" destOrd="0" presId="urn:microsoft.com/office/officeart/2018/2/layout/IconVerticalSolidList"/>
    <dgm:cxn modelId="{4DF3E195-E966-45E3-8A56-7C94C2E4E430}" type="presOf" srcId="{0073D329-B982-4AF5-AF4C-EA18901674D4}" destId="{BA4735A8-3AD1-4A39-B88A-A64459971463}" srcOrd="0" destOrd="0" presId="urn:microsoft.com/office/officeart/2018/2/layout/IconVerticalSolidList"/>
    <dgm:cxn modelId="{F9BC319F-29D4-4849-BE90-63FA37D93931}" srcId="{9E866B40-DF7D-4B7D-8EE8-C11C63FCA048}" destId="{4F2BD6DF-A449-46F9-AE8B-09695773777C}" srcOrd="1" destOrd="0" parTransId="{F1DE3018-52FE-42FD-9FC1-6139A940FB8C}" sibTransId="{9D6C833F-CB2B-4E9D-8155-CB1535F8D74F}"/>
    <dgm:cxn modelId="{CC574F95-845D-47E7-B307-6A99F080DAAA}" type="presParOf" srcId="{9C7B54F3-9A29-44B0-830D-4011EE5C8541}" destId="{7D3F9D68-A383-49C8-9A9C-7D035A369918}" srcOrd="0" destOrd="0" presId="urn:microsoft.com/office/officeart/2018/2/layout/IconVerticalSolidList"/>
    <dgm:cxn modelId="{48DFC876-15DD-4D58-A80E-F80EA3540EEC}" type="presParOf" srcId="{7D3F9D68-A383-49C8-9A9C-7D035A369918}" destId="{90889D03-0E45-4C75-8493-2BEE55F10CF2}" srcOrd="0" destOrd="0" presId="urn:microsoft.com/office/officeart/2018/2/layout/IconVerticalSolidList"/>
    <dgm:cxn modelId="{64FC798A-FD40-4D3F-ACFB-0F798A1C872C}" type="presParOf" srcId="{7D3F9D68-A383-49C8-9A9C-7D035A369918}" destId="{D477F2FE-F118-4EEC-B017-8A51A0B509ED}" srcOrd="1" destOrd="0" presId="urn:microsoft.com/office/officeart/2018/2/layout/IconVerticalSolidList"/>
    <dgm:cxn modelId="{A8FEF146-AE8C-4E91-A77A-D416F2382F4E}" type="presParOf" srcId="{7D3F9D68-A383-49C8-9A9C-7D035A369918}" destId="{99D2F9F8-679A-41AC-8955-E1A141E5E021}" srcOrd="2" destOrd="0" presId="urn:microsoft.com/office/officeart/2018/2/layout/IconVerticalSolidList"/>
    <dgm:cxn modelId="{41D43479-6BAE-4F08-9174-B0AD693DAF30}" type="presParOf" srcId="{7D3F9D68-A383-49C8-9A9C-7D035A369918}" destId="{41462F32-08AB-4071-A91D-E3DA6A6A7BC8}" srcOrd="3" destOrd="0" presId="urn:microsoft.com/office/officeart/2018/2/layout/IconVerticalSolidList"/>
    <dgm:cxn modelId="{D8303042-1B45-4286-9CE2-97ACB5F816BD}" type="presParOf" srcId="{9C7B54F3-9A29-44B0-830D-4011EE5C8541}" destId="{B6A7CE91-E4D3-4B7B-8061-2001AE87490C}" srcOrd="1" destOrd="0" presId="urn:microsoft.com/office/officeart/2018/2/layout/IconVerticalSolidList"/>
    <dgm:cxn modelId="{DCAAEC46-66E4-4CBC-BB9C-0A7910A7F353}" type="presParOf" srcId="{9C7B54F3-9A29-44B0-830D-4011EE5C8541}" destId="{4E178CD5-3A64-4F97-86F3-0FC48DCBCC72}" srcOrd="2" destOrd="0" presId="urn:microsoft.com/office/officeart/2018/2/layout/IconVerticalSolidList"/>
    <dgm:cxn modelId="{0CEFAFC1-389E-4CC1-864A-FD068141A0F0}" type="presParOf" srcId="{4E178CD5-3A64-4F97-86F3-0FC48DCBCC72}" destId="{38DC16CF-DDBF-400F-A735-B258C99E8DD2}" srcOrd="0" destOrd="0" presId="urn:microsoft.com/office/officeart/2018/2/layout/IconVerticalSolidList"/>
    <dgm:cxn modelId="{B2E74786-8873-4D56-A387-2A86CEE21656}" type="presParOf" srcId="{4E178CD5-3A64-4F97-86F3-0FC48DCBCC72}" destId="{E2FD4C25-39E9-481A-9CFB-BEF714B5E000}" srcOrd="1" destOrd="0" presId="urn:microsoft.com/office/officeart/2018/2/layout/IconVerticalSolidList"/>
    <dgm:cxn modelId="{32070EE0-6371-4D23-8C8A-A4581C02C3E6}" type="presParOf" srcId="{4E178CD5-3A64-4F97-86F3-0FC48DCBCC72}" destId="{66CF8CE1-ACE0-40E7-AF24-A326C601C5D6}" srcOrd="2" destOrd="0" presId="urn:microsoft.com/office/officeart/2018/2/layout/IconVerticalSolidList"/>
    <dgm:cxn modelId="{C425538B-E830-462A-9CA0-60548544D16C}" type="presParOf" srcId="{4E178CD5-3A64-4F97-86F3-0FC48DCBCC72}" destId="{3142607B-B568-4CAD-857C-BC63A1C57FEE}" srcOrd="3" destOrd="0" presId="urn:microsoft.com/office/officeart/2018/2/layout/IconVerticalSolidList"/>
    <dgm:cxn modelId="{64806F6C-71E2-42C3-9AF0-D270BE2078BB}" type="presParOf" srcId="{9C7B54F3-9A29-44B0-830D-4011EE5C8541}" destId="{E29EA387-65E8-435C-9B51-C57716E51E26}" srcOrd="3" destOrd="0" presId="urn:microsoft.com/office/officeart/2018/2/layout/IconVerticalSolidList"/>
    <dgm:cxn modelId="{4A15F83A-B665-4EE5-906F-7B65FA6DB5E8}" type="presParOf" srcId="{9C7B54F3-9A29-44B0-830D-4011EE5C8541}" destId="{70289B6F-EED5-4C26-84FE-F19B3BADE492}" srcOrd="4" destOrd="0" presId="urn:microsoft.com/office/officeart/2018/2/layout/IconVerticalSolidList"/>
    <dgm:cxn modelId="{B0204798-94F5-47F8-9FA8-5AF12945009B}" type="presParOf" srcId="{70289B6F-EED5-4C26-84FE-F19B3BADE492}" destId="{8E11CFD4-45DF-4246-B6F5-677C9AF02A4C}" srcOrd="0" destOrd="0" presId="urn:microsoft.com/office/officeart/2018/2/layout/IconVerticalSolidList"/>
    <dgm:cxn modelId="{F7174518-44C3-41F3-8AE8-B437816BD36C}" type="presParOf" srcId="{70289B6F-EED5-4C26-84FE-F19B3BADE492}" destId="{6171E6EA-23F4-4600-81FD-8717D8068262}" srcOrd="1" destOrd="0" presId="urn:microsoft.com/office/officeart/2018/2/layout/IconVerticalSolidList"/>
    <dgm:cxn modelId="{BCAAB2B0-018F-4844-A437-3EB32F851AA1}" type="presParOf" srcId="{70289B6F-EED5-4C26-84FE-F19B3BADE492}" destId="{FB7E1283-2F97-4A41-917B-81DA364AF322}" srcOrd="2" destOrd="0" presId="urn:microsoft.com/office/officeart/2018/2/layout/IconVerticalSolidList"/>
    <dgm:cxn modelId="{25372333-24E1-4462-AB14-79139A4FBF64}" type="presParOf" srcId="{70289B6F-EED5-4C26-84FE-F19B3BADE492}" destId="{BA4735A8-3AD1-4A39-B88A-A644599714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866B40-DF7D-4B7D-8EE8-C11C63FCA0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88E5AE-7D9E-4D50-82F4-4D9507CBF65C}">
      <dgm:prSet/>
      <dgm:spPr/>
      <dgm:t>
        <a:bodyPr/>
        <a:lstStyle/>
        <a:p>
          <a:r>
            <a:rPr lang="en-US" b="1" dirty="0">
              <a:cs typeface="Calibri"/>
            </a:rPr>
            <a:t>Scrum master</a:t>
          </a:r>
          <a:r>
            <a:rPr lang="en-US" dirty="0">
              <a:cs typeface="Calibri"/>
            </a:rPr>
            <a:t> : Coaches dev team and manages scrum rituals</a:t>
          </a:r>
          <a:endParaRPr lang="en-US" dirty="0"/>
        </a:p>
      </dgm:t>
    </dgm:pt>
    <dgm:pt modelId="{39556ED1-69A6-4956-8B45-3EF0EBC1E953}" type="parTrans" cxnId="{2CAE3A26-9D34-4910-9762-21CF3CDB1D49}">
      <dgm:prSet/>
      <dgm:spPr/>
      <dgm:t>
        <a:bodyPr/>
        <a:lstStyle/>
        <a:p>
          <a:endParaRPr lang="en-US"/>
        </a:p>
      </dgm:t>
    </dgm:pt>
    <dgm:pt modelId="{DB821F63-BDF7-44F4-BAD4-76DFD099824A}" type="sibTrans" cxnId="{2CAE3A26-9D34-4910-9762-21CF3CDB1D49}">
      <dgm:prSet/>
      <dgm:spPr/>
      <dgm:t>
        <a:bodyPr/>
        <a:lstStyle/>
        <a:p>
          <a:endParaRPr lang="en-US"/>
        </a:p>
      </dgm:t>
    </dgm:pt>
    <dgm:pt modelId="{4F2BD6DF-A449-46F9-AE8B-09695773777C}">
      <dgm:prSet/>
      <dgm:spPr/>
      <dgm:t>
        <a:bodyPr/>
        <a:lstStyle/>
        <a:p>
          <a:r>
            <a:rPr lang="en-US" b="1" dirty="0">
              <a:cs typeface="Calibri"/>
            </a:rPr>
            <a:t>Product Owner </a:t>
          </a:r>
          <a:r>
            <a:rPr lang="en-US" dirty="0">
              <a:cs typeface="Calibri"/>
            </a:rPr>
            <a:t>: Interacts with the client and writes user stories</a:t>
          </a:r>
          <a:endParaRPr lang="en-US" dirty="0"/>
        </a:p>
      </dgm:t>
    </dgm:pt>
    <dgm:pt modelId="{F1DE3018-52FE-42FD-9FC1-6139A940FB8C}" type="parTrans" cxnId="{F9BC319F-29D4-4849-BE90-63FA37D93931}">
      <dgm:prSet/>
      <dgm:spPr/>
      <dgm:t>
        <a:bodyPr/>
        <a:lstStyle/>
        <a:p>
          <a:endParaRPr lang="en-US"/>
        </a:p>
      </dgm:t>
    </dgm:pt>
    <dgm:pt modelId="{9D6C833F-CB2B-4E9D-8155-CB1535F8D74F}" type="sibTrans" cxnId="{F9BC319F-29D4-4849-BE90-63FA37D93931}">
      <dgm:prSet/>
      <dgm:spPr/>
      <dgm:t>
        <a:bodyPr/>
        <a:lstStyle/>
        <a:p>
          <a:endParaRPr lang="en-US"/>
        </a:p>
      </dgm:t>
    </dgm:pt>
    <dgm:pt modelId="{0073D329-B982-4AF5-AF4C-EA18901674D4}">
      <dgm:prSet/>
      <dgm:spPr/>
      <dgm:t>
        <a:bodyPr/>
        <a:lstStyle/>
        <a:p>
          <a:r>
            <a:rPr lang="en-US" b="1" dirty="0">
              <a:cs typeface="Calibri"/>
            </a:rPr>
            <a:t>Dev team</a:t>
          </a:r>
          <a:r>
            <a:rPr lang="en-US" dirty="0">
              <a:cs typeface="Calibri"/>
            </a:rPr>
            <a:t> : includes developer, tester...</a:t>
          </a:r>
          <a:endParaRPr lang="en-US" dirty="0"/>
        </a:p>
      </dgm:t>
    </dgm:pt>
    <dgm:pt modelId="{E160D993-FA01-4CA7-A0A8-53C917379F0E}" type="parTrans" cxnId="{0195222F-1A4E-42A1-9200-B3430CB2CE81}">
      <dgm:prSet/>
      <dgm:spPr/>
      <dgm:t>
        <a:bodyPr/>
        <a:lstStyle/>
        <a:p>
          <a:endParaRPr lang="en-US"/>
        </a:p>
      </dgm:t>
    </dgm:pt>
    <dgm:pt modelId="{F36ABD04-AB43-4585-91E0-6B907C710226}" type="sibTrans" cxnId="{0195222F-1A4E-42A1-9200-B3430CB2CE81}">
      <dgm:prSet/>
      <dgm:spPr/>
      <dgm:t>
        <a:bodyPr/>
        <a:lstStyle/>
        <a:p>
          <a:endParaRPr lang="en-US"/>
        </a:p>
      </dgm:t>
    </dgm:pt>
    <dgm:pt modelId="{9C7B54F3-9A29-44B0-830D-4011EE5C8541}" type="pres">
      <dgm:prSet presAssocID="{9E866B40-DF7D-4B7D-8EE8-C11C63FCA048}" presName="root" presStyleCnt="0">
        <dgm:presLayoutVars>
          <dgm:dir/>
          <dgm:resizeHandles val="exact"/>
        </dgm:presLayoutVars>
      </dgm:prSet>
      <dgm:spPr/>
    </dgm:pt>
    <dgm:pt modelId="{7D3F9D68-A383-49C8-9A9C-7D035A369918}" type="pres">
      <dgm:prSet presAssocID="{4088E5AE-7D9E-4D50-82F4-4D9507CBF65C}" presName="compNode" presStyleCnt="0"/>
      <dgm:spPr/>
    </dgm:pt>
    <dgm:pt modelId="{90889D03-0E45-4C75-8493-2BEE55F10CF2}" type="pres">
      <dgm:prSet presAssocID="{4088E5AE-7D9E-4D50-82F4-4D9507CBF65C}" presName="bgRect" presStyleLbl="bgShp" presStyleIdx="0" presStyleCnt="3"/>
      <dgm:spPr>
        <a:solidFill>
          <a:srgbClr val="F9F1D0"/>
        </a:solidFill>
      </dgm:spPr>
    </dgm:pt>
    <dgm:pt modelId="{D477F2FE-F118-4EEC-B017-8A51A0B509ED}" type="pres">
      <dgm:prSet presAssocID="{4088E5AE-7D9E-4D50-82F4-4D9507CBF6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asse avec un remplissage uni"/>
        </a:ext>
      </dgm:extLst>
    </dgm:pt>
    <dgm:pt modelId="{99D2F9F8-679A-41AC-8955-E1A141E5E021}" type="pres">
      <dgm:prSet presAssocID="{4088E5AE-7D9E-4D50-82F4-4D9507CBF65C}" presName="spaceRect" presStyleCnt="0"/>
      <dgm:spPr/>
    </dgm:pt>
    <dgm:pt modelId="{41462F32-08AB-4071-A91D-E3DA6A6A7BC8}" type="pres">
      <dgm:prSet presAssocID="{4088E5AE-7D9E-4D50-82F4-4D9507CBF65C}" presName="parTx" presStyleLbl="revTx" presStyleIdx="0" presStyleCnt="3">
        <dgm:presLayoutVars>
          <dgm:chMax val="0"/>
          <dgm:chPref val="0"/>
        </dgm:presLayoutVars>
      </dgm:prSet>
      <dgm:spPr/>
    </dgm:pt>
    <dgm:pt modelId="{B6A7CE91-E4D3-4B7B-8061-2001AE87490C}" type="pres">
      <dgm:prSet presAssocID="{DB821F63-BDF7-44F4-BAD4-76DFD099824A}" presName="sibTrans" presStyleCnt="0"/>
      <dgm:spPr/>
    </dgm:pt>
    <dgm:pt modelId="{4E178CD5-3A64-4F97-86F3-0FC48DCBCC72}" type="pres">
      <dgm:prSet presAssocID="{4F2BD6DF-A449-46F9-AE8B-09695773777C}" presName="compNode" presStyleCnt="0"/>
      <dgm:spPr/>
    </dgm:pt>
    <dgm:pt modelId="{38DC16CF-DDBF-400F-A735-B258C99E8DD2}" type="pres">
      <dgm:prSet presAssocID="{4F2BD6DF-A449-46F9-AE8B-09695773777C}" presName="bgRect" presStyleLbl="bgShp" presStyleIdx="1" presStyleCnt="3"/>
      <dgm:spPr>
        <a:solidFill>
          <a:srgbClr val="F9F1D0"/>
        </a:solidFill>
      </dgm:spPr>
    </dgm:pt>
    <dgm:pt modelId="{E2FD4C25-39E9-481A-9CFB-BEF714B5E000}" type="pres">
      <dgm:prSet presAssocID="{4F2BD6DF-A449-46F9-AE8B-0969577377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alle de conseil avec un remplissage uni"/>
        </a:ext>
      </dgm:extLst>
    </dgm:pt>
    <dgm:pt modelId="{66CF8CE1-ACE0-40E7-AF24-A326C601C5D6}" type="pres">
      <dgm:prSet presAssocID="{4F2BD6DF-A449-46F9-AE8B-09695773777C}" presName="spaceRect" presStyleCnt="0"/>
      <dgm:spPr/>
    </dgm:pt>
    <dgm:pt modelId="{3142607B-B568-4CAD-857C-BC63A1C57FEE}" type="pres">
      <dgm:prSet presAssocID="{4F2BD6DF-A449-46F9-AE8B-09695773777C}" presName="parTx" presStyleLbl="revTx" presStyleIdx="1" presStyleCnt="3">
        <dgm:presLayoutVars>
          <dgm:chMax val="0"/>
          <dgm:chPref val="0"/>
        </dgm:presLayoutVars>
      </dgm:prSet>
      <dgm:spPr/>
    </dgm:pt>
    <dgm:pt modelId="{E29EA387-65E8-435C-9B51-C57716E51E26}" type="pres">
      <dgm:prSet presAssocID="{9D6C833F-CB2B-4E9D-8155-CB1535F8D74F}" presName="sibTrans" presStyleCnt="0"/>
      <dgm:spPr/>
    </dgm:pt>
    <dgm:pt modelId="{70289B6F-EED5-4C26-84FE-F19B3BADE492}" type="pres">
      <dgm:prSet presAssocID="{0073D329-B982-4AF5-AF4C-EA18901674D4}" presName="compNode" presStyleCnt="0"/>
      <dgm:spPr/>
    </dgm:pt>
    <dgm:pt modelId="{8E11CFD4-45DF-4246-B6F5-677C9AF02A4C}" type="pres">
      <dgm:prSet presAssocID="{0073D329-B982-4AF5-AF4C-EA18901674D4}" presName="bgRect" presStyleLbl="bgShp" presStyleIdx="2" presStyleCnt="3"/>
      <dgm:spPr>
        <a:solidFill>
          <a:srgbClr val="F9F1D0"/>
        </a:solidFill>
      </dgm:spPr>
    </dgm:pt>
    <dgm:pt modelId="{6171E6EA-23F4-4600-81FD-8717D8068262}" type="pres">
      <dgm:prSet presAssocID="{0073D329-B982-4AF5-AF4C-EA18901674D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e avec un remplissage uni"/>
        </a:ext>
      </dgm:extLst>
    </dgm:pt>
    <dgm:pt modelId="{FB7E1283-2F97-4A41-917B-81DA364AF322}" type="pres">
      <dgm:prSet presAssocID="{0073D329-B982-4AF5-AF4C-EA18901674D4}" presName="spaceRect" presStyleCnt="0"/>
      <dgm:spPr/>
    </dgm:pt>
    <dgm:pt modelId="{BA4735A8-3AD1-4A39-B88A-A64459971463}" type="pres">
      <dgm:prSet presAssocID="{0073D329-B982-4AF5-AF4C-EA18901674D4}" presName="parTx" presStyleLbl="revTx" presStyleIdx="2" presStyleCnt="3">
        <dgm:presLayoutVars>
          <dgm:chMax val="0"/>
          <dgm:chPref val="0"/>
        </dgm:presLayoutVars>
      </dgm:prSet>
      <dgm:spPr/>
    </dgm:pt>
  </dgm:ptLst>
  <dgm:cxnLst>
    <dgm:cxn modelId="{2CAE3A26-9D34-4910-9762-21CF3CDB1D49}" srcId="{9E866B40-DF7D-4B7D-8EE8-C11C63FCA048}" destId="{4088E5AE-7D9E-4D50-82F4-4D9507CBF65C}" srcOrd="0" destOrd="0" parTransId="{39556ED1-69A6-4956-8B45-3EF0EBC1E953}" sibTransId="{DB821F63-BDF7-44F4-BAD4-76DFD099824A}"/>
    <dgm:cxn modelId="{0195222F-1A4E-42A1-9200-B3430CB2CE81}" srcId="{9E866B40-DF7D-4B7D-8EE8-C11C63FCA048}" destId="{0073D329-B982-4AF5-AF4C-EA18901674D4}" srcOrd="2" destOrd="0" parTransId="{E160D993-FA01-4CA7-A0A8-53C917379F0E}" sibTransId="{F36ABD04-AB43-4585-91E0-6B907C710226}"/>
    <dgm:cxn modelId="{13268435-A10E-457D-8AE6-2DF8346C1B40}" type="presOf" srcId="{9E866B40-DF7D-4B7D-8EE8-C11C63FCA048}" destId="{9C7B54F3-9A29-44B0-830D-4011EE5C8541}" srcOrd="0" destOrd="0" presId="urn:microsoft.com/office/officeart/2018/2/layout/IconVerticalSolidList"/>
    <dgm:cxn modelId="{AACFF56F-26AF-4752-AD70-C4019AB0E49A}" type="presOf" srcId="{4F2BD6DF-A449-46F9-AE8B-09695773777C}" destId="{3142607B-B568-4CAD-857C-BC63A1C57FEE}" srcOrd="0" destOrd="0" presId="urn:microsoft.com/office/officeart/2018/2/layout/IconVerticalSolidList"/>
    <dgm:cxn modelId="{DA2C8F81-27C5-493D-8F8D-CB2A77E63F5D}" type="presOf" srcId="{4088E5AE-7D9E-4D50-82F4-4D9507CBF65C}" destId="{41462F32-08AB-4071-A91D-E3DA6A6A7BC8}" srcOrd="0" destOrd="0" presId="urn:microsoft.com/office/officeart/2018/2/layout/IconVerticalSolidList"/>
    <dgm:cxn modelId="{4DF3E195-E966-45E3-8A56-7C94C2E4E430}" type="presOf" srcId="{0073D329-B982-4AF5-AF4C-EA18901674D4}" destId="{BA4735A8-3AD1-4A39-B88A-A64459971463}" srcOrd="0" destOrd="0" presId="urn:microsoft.com/office/officeart/2018/2/layout/IconVerticalSolidList"/>
    <dgm:cxn modelId="{F9BC319F-29D4-4849-BE90-63FA37D93931}" srcId="{9E866B40-DF7D-4B7D-8EE8-C11C63FCA048}" destId="{4F2BD6DF-A449-46F9-AE8B-09695773777C}" srcOrd="1" destOrd="0" parTransId="{F1DE3018-52FE-42FD-9FC1-6139A940FB8C}" sibTransId="{9D6C833F-CB2B-4E9D-8155-CB1535F8D74F}"/>
    <dgm:cxn modelId="{CC574F95-845D-47E7-B307-6A99F080DAAA}" type="presParOf" srcId="{9C7B54F3-9A29-44B0-830D-4011EE5C8541}" destId="{7D3F9D68-A383-49C8-9A9C-7D035A369918}" srcOrd="0" destOrd="0" presId="urn:microsoft.com/office/officeart/2018/2/layout/IconVerticalSolidList"/>
    <dgm:cxn modelId="{48DFC876-15DD-4D58-A80E-F80EA3540EEC}" type="presParOf" srcId="{7D3F9D68-A383-49C8-9A9C-7D035A369918}" destId="{90889D03-0E45-4C75-8493-2BEE55F10CF2}" srcOrd="0" destOrd="0" presId="urn:microsoft.com/office/officeart/2018/2/layout/IconVerticalSolidList"/>
    <dgm:cxn modelId="{64FC798A-FD40-4D3F-ACFB-0F798A1C872C}" type="presParOf" srcId="{7D3F9D68-A383-49C8-9A9C-7D035A369918}" destId="{D477F2FE-F118-4EEC-B017-8A51A0B509ED}" srcOrd="1" destOrd="0" presId="urn:microsoft.com/office/officeart/2018/2/layout/IconVerticalSolidList"/>
    <dgm:cxn modelId="{A8FEF146-AE8C-4E91-A77A-D416F2382F4E}" type="presParOf" srcId="{7D3F9D68-A383-49C8-9A9C-7D035A369918}" destId="{99D2F9F8-679A-41AC-8955-E1A141E5E021}" srcOrd="2" destOrd="0" presId="urn:microsoft.com/office/officeart/2018/2/layout/IconVerticalSolidList"/>
    <dgm:cxn modelId="{41D43479-6BAE-4F08-9174-B0AD693DAF30}" type="presParOf" srcId="{7D3F9D68-A383-49C8-9A9C-7D035A369918}" destId="{41462F32-08AB-4071-A91D-E3DA6A6A7BC8}" srcOrd="3" destOrd="0" presId="urn:microsoft.com/office/officeart/2018/2/layout/IconVerticalSolidList"/>
    <dgm:cxn modelId="{D8303042-1B45-4286-9CE2-97ACB5F816BD}" type="presParOf" srcId="{9C7B54F3-9A29-44B0-830D-4011EE5C8541}" destId="{B6A7CE91-E4D3-4B7B-8061-2001AE87490C}" srcOrd="1" destOrd="0" presId="urn:microsoft.com/office/officeart/2018/2/layout/IconVerticalSolidList"/>
    <dgm:cxn modelId="{DCAAEC46-66E4-4CBC-BB9C-0A7910A7F353}" type="presParOf" srcId="{9C7B54F3-9A29-44B0-830D-4011EE5C8541}" destId="{4E178CD5-3A64-4F97-86F3-0FC48DCBCC72}" srcOrd="2" destOrd="0" presId="urn:microsoft.com/office/officeart/2018/2/layout/IconVerticalSolidList"/>
    <dgm:cxn modelId="{0CEFAFC1-389E-4CC1-864A-FD068141A0F0}" type="presParOf" srcId="{4E178CD5-3A64-4F97-86F3-0FC48DCBCC72}" destId="{38DC16CF-DDBF-400F-A735-B258C99E8DD2}" srcOrd="0" destOrd="0" presId="urn:microsoft.com/office/officeart/2018/2/layout/IconVerticalSolidList"/>
    <dgm:cxn modelId="{B2E74786-8873-4D56-A387-2A86CEE21656}" type="presParOf" srcId="{4E178CD5-3A64-4F97-86F3-0FC48DCBCC72}" destId="{E2FD4C25-39E9-481A-9CFB-BEF714B5E000}" srcOrd="1" destOrd="0" presId="urn:microsoft.com/office/officeart/2018/2/layout/IconVerticalSolidList"/>
    <dgm:cxn modelId="{32070EE0-6371-4D23-8C8A-A4581C02C3E6}" type="presParOf" srcId="{4E178CD5-3A64-4F97-86F3-0FC48DCBCC72}" destId="{66CF8CE1-ACE0-40E7-AF24-A326C601C5D6}" srcOrd="2" destOrd="0" presId="urn:microsoft.com/office/officeart/2018/2/layout/IconVerticalSolidList"/>
    <dgm:cxn modelId="{C425538B-E830-462A-9CA0-60548544D16C}" type="presParOf" srcId="{4E178CD5-3A64-4F97-86F3-0FC48DCBCC72}" destId="{3142607B-B568-4CAD-857C-BC63A1C57FEE}" srcOrd="3" destOrd="0" presId="urn:microsoft.com/office/officeart/2018/2/layout/IconVerticalSolidList"/>
    <dgm:cxn modelId="{64806F6C-71E2-42C3-9AF0-D270BE2078BB}" type="presParOf" srcId="{9C7B54F3-9A29-44B0-830D-4011EE5C8541}" destId="{E29EA387-65E8-435C-9B51-C57716E51E26}" srcOrd="3" destOrd="0" presId="urn:microsoft.com/office/officeart/2018/2/layout/IconVerticalSolidList"/>
    <dgm:cxn modelId="{4A15F83A-B665-4EE5-906F-7B65FA6DB5E8}" type="presParOf" srcId="{9C7B54F3-9A29-44B0-830D-4011EE5C8541}" destId="{70289B6F-EED5-4C26-84FE-F19B3BADE492}" srcOrd="4" destOrd="0" presId="urn:microsoft.com/office/officeart/2018/2/layout/IconVerticalSolidList"/>
    <dgm:cxn modelId="{B0204798-94F5-47F8-9FA8-5AF12945009B}" type="presParOf" srcId="{70289B6F-EED5-4C26-84FE-F19B3BADE492}" destId="{8E11CFD4-45DF-4246-B6F5-677C9AF02A4C}" srcOrd="0" destOrd="0" presId="urn:microsoft.com/office/officeart/2018/2/layout/IconVerticalSolidList"/>
    <dgm:cxn modelId="{F7174518-44C3-41F3-8AE8-B437816BD36C}" type="presParOf" srcId="{70289B6F-EED5-4C26-84FE-F19B3BADE492}" destId="{6171E6EA-23F4-4600-81FD-8717D8068262}" srcOrd="1" destOrd="0" presId="urn:microsoft.com/office/officeart/2018/2/layout/IconVerticalSolidList"/>
    <dgm:cxn modelId="{BCAAB2B0-018F-4844-A437-3EB32F851AA1}" type="presParOf" srcId="{70289B6F-EED5-4C26-84FE-F19B3BADE492}" destId="{FB7E1283-2F97-4A41-917B-81DA364AF322}" srcOrd="2" destOrd="0" presId="urn:microsoft.com/office/officeart/2018/2/layout/IconVerticalSolidList"/>
    <dgm:cxn modelId="{25372333-24E1-4462-AB14-79139A4FBF64}" type="presParOf" srcId="{70289B6F-EED5-4C26-84FE-F19B3BADE492}" destId="{BA4735A8-3AD1-4A39-B88A-A644599714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924251-0E8E-43DA-8BCA-C7D695FBA6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A0B89F3-CAC3-40CF-AB3F-C8BF186D65EE}">
      <dgm:prSet custT="1"/>
      <dgm:spPr/>
      <dgm:t>
        <a:bodyPr/>
        <a:lstStyle/>
        <a:p>
          <a:pPr>
            <a:lnSpc>
              <a:spcPct val="100000"/>
            </a:lnSpc>
          </a:pPr>
          <a:r>
            <a:rPr lang="en-US" sz="2400" b="1" dirty="0"/>
            <a:t>User story</a:t>
          </a:r>
          <a:r>
            <a:rPr lang="en-US" sz="2400" dirty="0"/>
            <a:t> : Functionality resumed into a sentence, and developed in scenarios</a:t>
          </a:r>
        </a:p>
      </dgm:t>
    </dgm:pt>
    <dgm:pt modelId="{2D2EBADB-BB69-4865-BC13-EAF45B3FDC4F}" type="parTrans" cxnId="{241B1309-C32D-48DD-866C-9CF286C94A8B}">
      <dgm:prSet/>
      <dgm:spPr/>
      <dgm:t>
        <a:bodyPr/>
        <a:lstStyle/>
        <a:p>
          <a:endParaRPr lang="en-US"/>
        </a:p>
      </dgm:t>
    </dgm:pt>
    <dgm:pt modelId="{4AB72EB3-A752-4850-A2E7-1F5CCDA881CF}" type="sibTrans" cxnId="{241B1309-C32D-48DD-866C-9CF286C94A8B}">
      <dgm:prSet/>
      <dgm:spPr/>
      <dgm:t>
        <a:bodyPr/>
        <a:lstStyle/>
        <a:p>
          <a:endParaRPr lang="en-US"/>
        </a:p>
      </dgm:t>
    </dgm:pt>
    <dgm:pt modelId="{5C3EBC89-33E0-48A6-8615-8C635FCC0A3D}">
      <dgm:prSet custT="1"/>
      <dgm:spPr/>
      <dgm:t>
        <a:bodyPr/>
        <a:lstStyle/>
        <a:p>
          <a:pPr>
            <a:lnSpc>
              <a:spcPct val="100000"/>
            </a:lnSpc>
          </a:pPr>
          <a:r>
            <a:rPr lang="en-US" sz="2400" b="1"/>
            <a:t>Sprint</a:t>
          </a:r>
          <a:r>
            <a:rPr lang="en-US" sz="2400"/>
            <a:t> : Working period where user stories are developed</a:t>
          </a:r>
        </a:p>
      </dgm:t>
    </dgm:pt>
    <dgm:pt modelId="{EA679BAF-BD5C-493E-BD52-85D122EDC47C}" type="parTrans" cxnId="{191C6661-7292-4EB6-8B1D-095E8A7EB459}">
      <dgm:prSet/>
      <dgm:spPr/>
      <dgm:t>
        <a:bodyPr/>
        <a:lstStyle/>
        <a:p>
          <a:endParaRPr lang="en-US"/>
        </a:p>
      </dgm:t>
    </dgm:pt>
    <dgm:pt modelId="{50D6B5EA-5FD3-4BE3-BC0B-E744A91BACA1}" type="sibTrans" cxnId="{191C6661-7292-4EB6-8B1D-095E8A7EB459}">
      <dgm:prSet/>
      <dgm:spPr/>
      <dgm:t>
        <a:bodyPr/>
        <a:lstStyle/>
        <a:p>
          <a:endParaRPr lang="en-US"/>
        </a:p>
      </dgm:t>
    </dgm:pt>
    <dgm:pt modelId="{5FA24E98-FF34-46C1-AAD5-98D2DE6F49D7}" type="pres">
      <dgm:prSet presAssocID="{FE924251-0E8E-43DA-8BCA-C7D695FBA692}" presName="root" presStyleCnt="0">
        <dgm:presLayoutVars>
          <dgm:dir/>
          <dgm:resizeHandles val="exact"/>
        </dgm:presLayoutVars>
      </dgm:prSet>
      <dgm:spPr/>
    </dgm:pt>
    <dgm:pt modelId="{90816754-B8BA-4475-90A3-6E0E7D55E40A}" type="pres">
      <dgm:prSet presAssocID="{6A0B89F3-CAC3-40CF-AB3F-C8BF186D65EE}" presName="compNode" presStyleCnt="0"/>
      <dgm:spPr/>
    </dgm:pt>
    <dgm:pt modelId="{6100A508-5946-4B86-8470-D63F4B0F724F}" type="pres">
      <dgm:prSet presAssocID="{6A0B89F3-CAC3-40CF-AB3F-C8BF186D65E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rnet d'adresses avec un remplissage uni"/>
        </a:ext>
      </dgm:extLst>
    </dgm:pt>
    <dgm:pt modelId="{0794C40B-67E2-4A5F-A171-B8E1C4EEC18E}" type="pres">
      <dgm:prSet presAssocID="{6A0B89F3-CAC3-40CF-AB3F-C8BF186D65EE}" presName="spaceRect" presStyleCnt="0"/>
      <dgm:spPr/>
    </dgm:pt>
    <dgm:pt modelId="{929E30FF-5691-4AC7-96FE-C2E04910EC45}" type="pres">
      <dgm:prSet presAssocID="{6A0B89F3-CAC3-40CF-AB3F-C8BF186D65EE}" presName="textRect" presStyleLbl="revTx" presStyleIdx="0" presStyleCnt="2">
        <dgm:presLayoutVars>
          <dgm:chMax val="1"/>
          <dgm:chPref val="1"/>
        </dgm:presLayoutVars>
      </dgm:prSet>
      <dgm:spPr/>
    </dgm:pt>
    <dgm:pt modelId="{3503AC1B-1E3D-47A0-9D42-8409176ABA0A}" type="pres">
      <dgm:prSet presAssocID="{4AB72EB3-A752-4850-A2E7-1F5CCDA881CF}" presName="sibTrans" presStyleCnt="0"/>
      <dgm:spPr/>
    </dgm:pt>
    <dgm:pt modelId="{460CF961-CDF1-40A8-9B18-57E3237C9DBD}" type="pres">
      <dgm:prSet presAssocID="{5C3EBC89-33E0-48A6-8615-8C635FCC0A3D}" presName="compNode" presStyleCnt="0"/>
      <dgm:spPr/>
    </dgm:pt>
    <dgm:pt modelId="{6B976B8E-5CDD-4ABD-97EC-FE18E9CBAB59}" type="pres">
      <dgm:prSet presAssocID="{5C3EBC89-33E0-48A6-8615-8C635FCC0A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urir"/>
        </a:ext>
      </dgm:extLst>
    </dgm:pt>
    <dgm:pt modelId="{0100162D-638A-4821-B758-3E9B4A7DD0E3}" type="pres">
      <dgm:prSet presAssocID="{5C3EBC89-33E0-48A6-8615-8C635FCC0A3D}" presName="spaceRect" presStyleCnt="0"/>
      <dgm:spPr/>
    </dgm:pt>
    <dgm:pt modelId="{3FC8AFF6-9C45-48E4-A760-41B583FB6C6B}" type="pres">
      <dgm:prSet presAssocID="{5C3EBC89-33E0-48A6-8615-8C635FCC0A3D}" presName="textRect" presStyleLbl="revTx" presStyleIdx="1" presStyleCnt="2">
        <dgm:presLayoutVars>
          <dgm:chMax val="1"/>
          <dgm:chPref val="1"/>
        </dgm:presLayoutVars>
      </dgm:prSet>
      <dgm:spPr/>
    </dgm:pt>
  </dgm:ptLst>
  <dgm:cxnLst>
    <dgm:cxn modelId="{241B1309-C32D-48DD-866C-9CF286C94A8B}" srcId="{FE924251-0E8E-43DA-8BCA-C7D695FBA692}" destId="{6A0B89F3-CAC3-40CF-AB3F-C8BF186D65EE}" srcOrd="0" destOrd="0" parTransId="{2D2EBADB-BB69-4865-BC13-EAF45B3FDC4F}" sibTransId="{4AB72EB3-A752-4850-A2E7-1F5CCDA881CF}"/>
    <dgm:cxn modelId="{191C6661-7292-4EB6-8B1D-095E8A7EB459}" srcId="{FE924251-0E8E-43DA-8BCA-C7D695FBA692}" destId="{5C3EBC89-33E0-48A6-8615-8C635FCC0A3D}" srcOrd="1" destOrd="0" parTransId="{EA679BAF-BD5C-493E-BD52-85D122EDC47C}" sibTransId="{50D6B5EA-5FD3-4BE3-BC0B-E744A91BACA1}"/>
    <dgm:cxn modelId="{ECB1DC52-82F0-4675-B39B-6E1305CF9ED6}" type="presOf" srcId="{FE924251-0E8E-43DA-8BCA-C7D695FBA692}" destId="{5FA24E98-FF34-46C1-AAD5-98D2DE6F49D7}" srcOrd="0" destOrd="0" presId="urn:microsoft.com/office/officeart/2018/2/layout/IconLabelList"/>
    <dgm:cxn modelId="{A6B40D9D-83EE-44BC-9CF1-F98CDE5D9292}" type="presOf" srcId="{6A0B89F3-CAC3-40CF-AB3F-C8BF186D65EE}" destId="{929E30FF-5691-4AC7-96FE-C2E04910EC45}" srcOrd="0" destOrd="0" presId="urn:microsoft.com/office/officeart/2018/2/layout/IconLabelList"/>
    <dgm:cxn modelId="{A526BFB5-7F59-46D7-BB6C-C1784E68FBF2}" type="presOf" srcId="{5C3EBC89-33E0-48A6-8615-8C635FCC0A3D}" destId="{3FC8AFF6-9C45-48E4-A760-41B583FB6C6B}" srcOrd="0" destOrd="0" presId="urn:microsoft.com/office/officeart/2018/2/layout/IconLabelList"/>
    <dgm:cxn modelId="{0982E415-E05A-40F1-8C4B-D1E5ED4FA8EF}" type="presParOf" srcId="{5FA24E98-FF34-46C1-AAD5-98D2DE6F49D7}" destId="{90816754-B8BA-4475-90A3-6E0E7D55E40A}" srcOrd="0" destOrd="0" presId="urn:microsoft.com/office/officeart/2018/2/layout/IconLabelList"/>
    <dgm:cxn modelId="{C11DDAFB-DAF3-49F5-A0EF-02180D745B11}" type="presParOf" srcId="{90816754-B8BA-4475-90A3-6E0E7D55E40A}" destId="{6100A508-5946-4B86-8470-D63F4B0F724F}" srcOrd="0" destOrd="0" presId="urn:microsoft.com/office/officeart/2018/2/layout/IconLabelList"/>
    <dgm:cxn modelId="{C3EAFC00-9775-4049-B080-B29FAA4A407F}" type="presParOf" srcId="{90816754-B8BA-4475-90A3-6E0E7D55E40A}" destId="{0794C40B-67E2-4A5F-A171-B8E1C4EEC18E}" srcOrd="1" destOrd="0" presId="urn:microsoft.com/office/officeart/2018/2/layout/IconLabelList"/>
    <dgm:cxn modelId="{ED17EC5B-0088-4043-B5E3-5A1590F31B0F}" type="presParOf" srcId="{90816754-B8BA-4475-90A3-6E0E7D55E40A}" destId="{929E30FF-5691-4AC7-96FE-C2E04910EC45}" srcOrd="2" destOrd="0" presId="urn:microsoft.com/office/officeart/2018/2/layout/IconLabelList"/>
    <dgm:cxn modelId="{CFB9D8C0-D040-41D6-BFA8-0E0D9DD80728}" type="presParOf" srcId="{5FA24E98-FF34-46C1-AAD5-98D2DE6F49D7}" destId="{3503AC1B-1E3D-47A0-9D42-8409176ABA0A}" srcOrd="1" destOrd="0" presId="urn:microsoft.com/office/officeart/2018/2/layout/IconLabelList"/>
    <dgm:cxn modelId="{AD5F77B2-8A34-4D03-8416-73ADF1C4D9A3}" type="presParOf" srcId="{5FA24E98-FF34-46C1-AAD5-98D2DE6F49D7}" destId="{460CF961-CDF1-40A8-9B18-57E3237C9DBD}" srcOrd="2" destOrd="0" presId="urn:microsoft.com/office/officeart/2018/2/layout/IconLabelList"/>
    <dgm:cxn modelId="{746A242F-2A2C-4A4E-B50A-0FFDCD9B37AC}" type="presParOf" srcId="{460CF961-CDF1-40A8-9B18-57E3237C9DBD}" destId="{6B976B8E-5CDD-4ABD-97EC-FE18E9CBAB59}" srcOrd="0" destOrd="0" presId="urn:microsoft.com/office/officeart/2018/2/layout/IconLabelList"/>
    <dgm:cxn modelId="{EFA2C03B-F84B-4C3D-9682-3DCAE7F50D15}" type="presParOf" srcId="{460CF961-CDF1-40A8-9B18-57E3237C9DBD}" destId="{0100162D-638A-4821-B758-3E9B4A7DD0E3}" srcOrd="1" destOrd="0" presId="urn:microsoft.com/office/officeart/2018/2/layout/IconLabelList"/>
    <dgm:cxn modelId="{E2F1643B-3899-45FD-8114-1055044AA289}" type="presParOf" srcId="{460CF961-CDF1-40A8-9B18-57E3237C9DBD}" destId="{3FC8AFF6-9C45-48E4-A760-41B583FB6C6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5B136E-0644-4CB2-9666-39E0433E7984}" type="doc">
      <dgm:prSet loTypeId="urn:microsoft.com/office/officeart/2008/layout/HalfCircleOrganizationChart" loCatId="hierarchy" qsTypeId="urn:microsoft.com/office/officeart/2005/8/quickstyle/simple1" qsCatId="simple" csTypeId="urn:microsoft.com/office/officeart/2005/8/colors/accent4_4" csCatId="accent4" phldr="1"/>
      <dgm:spPr/>
      <dgm:t>
        <a:bodyPr/>
        <a:lstStyle/>
        <a:p>
          <a:endParaRPr lang="en-US"/>
        </a:p>
      </dgm:t>
    </dgm:pt>
    <dgm:pt modelId="{1BEC5C86-D650-4EA6-A1D2-FDA3ED7AA601}">
      <dgm:prSet phldr="0" custT="1"/>
      <dgm:spPr/>
      <dgm:t>
        <a:bodyPr/>
        <a:lstStyle/>
        <a:p>
          <a:pPr algn="ctr"/>
          <a:r>
            <a:rPr lang="en-US" sz="1600" dirty="0">
              <a:latin typeface="+mn-lt"/>
              <a:cs typeface="Arial"/>
            </a:rPr>
            <a:t>Mathis ROUILLARD</a:t>
          </a:r>
          <a:endParaRPr lang="en-US" sz="1600" dirty="0">
            <a:latin typeface="+mn-lt"/>
          </a:endParaRPr>
        </a:p>
      </dgm:t>
    </dgm:pt>
    <dgm:pt modelId="{F6D981FB-4CAF-461F-9828-37A232C204E7}" type="parTrans" cxnId="{C2CBCA84-50A4-4C33-9C85-798AD4166D6B}">
      <dgm:prSet/>
      <dgm:spPr/>
      <dgm:t>
        <a:bodyPr/>
        <a:lstStyle/>
        <a:p>
          <a:pPr algn="ctr"/>
          <a:endParaRPr lang="fr-FR" sz="1600">
            <a:latin typeface="+mn-lt"/>
          </a:endParaRPr>
        </a:p>
      </dgm:t>
    </dgm:pt>
    <dgm:pt modelId="{9797D720-82B6-424E-8151-5872C7F96A45}" type="sibTrans" cxnId="{C2CBCA84-50A4-4C33-9C85-798AD4166D6B}">
      <dgm:prSet/>
      <dgm:spPr/>
      <dgm:t>
        <a:bodyPr/>
        <a:lstStyle/>
        <a:p>
          <a:pPr algn="ctr"/>
          <a:endParaRPr lang="fr-FR" sz="1600">
            <a:latin typeface="+mn-lt"/>
          </a:endParaRPr>
        </a:p>
      </dgm:t>
    </dgm:pt>
    <dgm:pt modelId="{B46E154A-B419-437A-A2ED-F6DC2C432514}">
      <dgm:prSet phldr="0" custT="1"/>
      <dgm:spPr/>
      <dgm:t>
        <a:bodyPr/>
        <a:lstStyle/>
        <a:p>
          <a:pPr algn="ctr"/>
          <a:r>
            <a:rPr lang="en-US" sz="1600" dirty="0">
              <a:latin typeface="+mn-lt"/>
              <a:cs typeface="Arial"/>
            </a:rPr>
            <a:t>Hicham OUTMRHOUST</a:t>
          </a:r>
        </a:p>
      </dgm:t>
    </dgm:pt>
    <dgm:pt modelId="{A1DC4E26-896C-4E3F-9C06-07126817F445}" type="parTrans" cxnId="{BC3CD3F3-C7FA-4090-B978-ECB58AC16696}">
      <dgm:prSet/>
      <dgm:spPr/>
      <dgm:t>
        <a:bodyPr/>
        <a:lstStyle/>
        <a:p>
          <a:pPr algn="ctr"/>
          <a:endParaRPr lang="fr-FR" sz="1600">
            <a:latin typeface="+mn-lt"/>
          </a:endParaRPr>
        </a:p>
      </dgm:t>
    </dgm:pt>
    <dgm:pt modelId="{49F57918-45E8-47C1-A347-E2536027EE20}" type="sibTrans" cxnId="{BC3CD3F3-C7FA-4090-B978-ECB58AC16696}">
      <dgm:prSet/>
      <dgm:spPr/>
      <dgm:t>
        <a:bodyPr/>
        <a:lstStyle/>
        <a:p>
          <a:pPr algn="ctr"/>
          <a:endParaRPr lang="fr-FR" sz="1600">
            <a:latin typeface="+mn-lt"/>
          </a:endParaRPr>
        </a:p>
      </dgm:t>
    </dgm:pt>
    <dgm:pt modelId="{91125314-3167-41EF-9A6C-3C2172877249}">
      <dgm:prSet phldr="0" custT="1"/>
      <dgm:spPr/>
      <dgm:t>
        <a:bodyPr/>
        <a:lstStyle/>
        <a:p>
          <a:pPr algn="ctr"/>
          <a:r>
            <a:rPr lang="en-US" sz="1600" dirty="0">
              <a:latin typeface="+mn-lt"/>
              <a:cs typeface="Arial"/>
            </a:rPr>
            <a:t>Cécile TALEC</a:t>
          </a:r>
        </a:p>
      </dgm:t>
    </dgm:pt>
    <dgm:pt modelId="{533036BB-27CE-4B14-BCD5-B690F15C7A50}" type="parTrans" cxnId="{7C43DA7C-76AE-4526-AB6A-92F489B70432}">
      <dgm:prSet/>
      <dgm:spPr/>
      <dgm:t>
        <a:bodyPr/>
        <a:lstStyle/>
        <a:p>
          <a:pPr algn="ctr"/>
          <a:endParaRPr lang="fr-FR" sz="1600">
            <a:latin typeface="+mn-lt"/>
          </a:endParaRPr>
        </a:p>
      </dgm:t>
    </dgm:pt>
    <dgm:pt modelId="{3846BABE-64BA-45B4-9C18-E64F60FA55FC}" type="sibTrans" cxnId="{7C43DA7C-76AE-4526-AB6A-92F489B70432}">
      <dgm:prSet/>
      <dgm:spPr/>
      <dgm:t>
        <a:bodyPr/>
        <a:lstStyle/>
        <a:p>
          <a:pPr algn="ctr"/>
          <a:endParaRPr lang="fr-FR" sz="1600">
            <a:latin typeface="+mn-lt"/>
          </a:endParaRPr>
        </a:p>
      </dgm:t>
    </dgm:pt>
    <dgm:pt modelId="{A8B98629-AADA-48A5-B57C-DC8B3131023A}">
      <dgm:prSet phldr="0" custT="1"/>
      <dgm:spPr/>
      <dgm:t>
        <a:bodyPr/>
        <a:lstStyle/>
        <a:p>
          <a:pPr algn="ctr"/>
          <a:r>
            <a:rPr lang="en-US" sz="1600" dirty="0" err="1">
              <a:latin typeface="+mn-lt"/>
              <a:cs typeface="Arial"/>
            </a:rPr>
            <a:t>Mathéo</a:t>
          </a:r>
          <a:r>
            <a:rPr lang="en-US" sz="1600" dirty="0">
              <a:latin typeface="+mn-lt"/>
              <a:cs typeface="Arial"/>
            </a:rPr>
            <a:t> MARÉCHAL</a:t>
          </a:r>
        </a:p>
      </dgm:t>
    </dgm:pt>
    <dgm:pt modelId="{40BF9BBE-C7A8-4DE3-B60A-862C8A4459AF}" type="parTrans" cxnId="{FAFCC6A7-AE96-45CC-A203-B51BA6F9C811}">
      <dgm:prSet/>
      <dgm:spPr/>
      <dgm:t>
        <a:bodyPr/>
        <a:lstStyle/>
        <a:p>
          <a:pPr algn="ctr"/>
          <a:endParaRPr lang="fr-FR" sz="1600">
            <a:latin typeface="+mn-lt"/>
          </a:endParaRPr>
        </a:p>
      </dgm:t>
    </dgm:pt>
    <dgm:pt modelId="{B1A3781A-731A-4C24-BA85-C24A4C65883A}" type="sibTrans" cxnId="{FAFCC6A7-AE96-45CC-A203-B51BA6F9C811}">
      <dgm:prSet/>
      <dgm:spPr/>
      <dgm:t>
        <a:bodyPr/>
        <a:lstStyle/>
        <a:p>
          <a:pPr algn="ctr"/>
          <a:endParaRPr lang="fr-FR" sz="1600">
            <a:latin typeface="+mn-lt"/>
          </a:endParaRPr>
        </a:p>
      </dgm:t>
    </dgm:pt>
    <dgm:pt modelId="{8D8F6135-7A16-4F1C-B78C-3D1CC5CE5E96}">
      <dgm:prSet phldr="0" custT="1"/>
      <dgm:spPr/>
      <dgm:t>
        <a:bodyPr/>
        <a:lstStyle/>
        <a:p>
          <a:pPr algn="ctr"/>
          <a:r>
            <a:rPr lang="en-US" sz="1600" dirty="0" err="1">
              <a:latin typeface="+mn-lt"/>
              <a:cs typeface="Arial"/>
            </a:rPr>
            <a:t>Hannick</a:t>
          </a:r>
          <a:r>
            <a:rPr lang="en-US" sz="1600" dirty="0">
              <a:latin typeface="+mn-lt"/>
              <a:cs typeface="Arial"/>
            </a:rPr>
            <a:t> ABDUL-KUTHOOS</a:t>
          </a:r>
        </a:p>
      </dgm:t>
    </dgm:pt>
    <dgm:pt modelId="{2C2EBC8B-4653-4163-AFB6-C1D705B747EE}" type="parTrans" cxnId="{C74C3055-179D-427E-B747-451FDDAE4723}">
      <dgm:prSet/>
      <dgm:spPr/>
      <dgm:t>
        <a:bodyPr/>
        <a:lstStyle/>
        <a:p>
          <a:pPr algn="ctr"/>
          <a:endParaRPr lang="fr-FR" sz="1600">
            <a:latin typeface="+mn-lt"/>
          </a:endParaRPr>
        </a:p>
      </dgm:t>
    </dgm:pt>
    <dgm:pt modelId="{81A59388-0C94-4CAF-A0F7-C3346AF29CF3}" type="sibTrans" cxnId="{C74C3055-179D-427E-B747-451FDDAE4723}">
      <dgm:prSet/>
      <dgm:spPr/>
      <dgm:t>
        <a:bodyPr/>
        <a:lstStyle/>
        <a:p>
          <a:pPr algn="ctr"/>
          <a:endParaRPr lang="fr-FR" sz="1600">
            <a:latin typeface="+mn-lt"/>
          </a:endParaRPr>
        </a:p>
      </dgm:t>
    </dgm:pt>
    <dgm:pt modelId="{9EE05DEA-3075-42A2-A5D5-32D6155FD78E}">
      <dgm:prSet phldr="0" custT="1"/>
      <dgm:spPr/>
      <dgm:t>
        <a:bodyPr/>
        <a:lstStyle/>
        <a:p>
          <a:pPr algn="ctr"/>
          <a:r>
            <a:rPr lang="en-US" sz="1600" dirty="0">
              <a:latin typeface="+mn-lt"/>
              <a:cs typeface="Arial"/>
            </a:rPr>
            <a:t>Claire GUERRINI</a:t>
          </a:r>
        </a:p>
      </dgm:t>
    </dgm:pt>
    <dgm:pt modelId="{BD286507-FC3F-4459-BFFE-39DEF2D89C74}" type="parTrans" cxnId="{F1A7D333-9D27-4ADA-B5CA-C001D28058B5}">
      <dgm:prSet/>
      <dgm:spPr/>
      <dgm:t>
        <a:bodyPr/>
        <a:lstStyle/>
        <a:p>
          <a:pPr algn="ctr"/>
          <a:endParaRPr lang="fr-FR" sz="1600">
            <a:latin typeface="+mn-lt"/>
          </a:endParaRPr>
        </a:p>
      </dgm:t>
    </dgm:pt>
    <dgm:pt modelId="{042E8A00-C12A-4E8C-A605-C4AB5E678FDC}" type="sibTrans" cxnId="{F1A7D333-9D27-4ADA-B5CA-C001D28058B5}">
      <dgm:prSet/>
      <dgm:spPr/>
      <dgm:t>
        <a:bodyPr/>
        <a:lstStyle/>
        <a:p>
          <a:pPr algn="ctr"/>
          <a:endParaRPr lang="fr-FR" sz="1600">
            <a:latin typeface="+mn-lt"/>
          </a:endParaRPr>
        </a:p>
      </dgm:t>
    </dgm:pt>
    <dgm:pt modelId="{A193B2F3-F453-4825-8932-60BABE6450BE}">
      <dgm:prSet phldr="0" custT="1"/>
      <dgm:spPr/>
      <dgm:t>
        <a:bodyPr/>
        <a:lstStyle/>
        <a:p>
          <a:pPr algn="ctr"/>
          <a:r>
            <a:rPr lang="en-US" sz="1600" dirty="0">
              <a:latin typeface="+mn-lt"/>
              <a:cs typeface="Arial"/>
            </a:rPr>
            <a:t>Vincent GIUDICELLI</a:t>
          </a:r>
        </a:p>
      </dgm:t>
    </dgm:pt>
    <dgm:pt modelId="{767887E9-0FD3-497E-904D-A9E46F4A4C0B}" type="parTrans" cxnId="{7C78779C-242C-4C96-BC7B-6F697ECDE9B0}">
      <dgm:prSet/>
      <dgm:spPr/>
      <dgm:t>
        <a:bodyPr/>
        <a:lstStyle/>
        <a:p>
          <a:pPr algn="ctr"/>
          <a:endParaRPr lang="fr-FR" sz="1600">
            <a:latin typeface="+mn-lt"/>
          </a:endParaRPr>
        </a:p>
      </dgm:t>
    </dgm:pt>
    <dgm:pt modelId="{17DDE536-F6E4-4386-AE6C-A2FD19FCC784}" type="sibTrans" cxnId="{7C78779C-242C-4C96-BC7B-6F697ECDE9B0}">
      <dgm:prSet/>
      <dgm:spPr/>
      <dgm:t>
        <a:bodyPr/>
        <a:lstStyle/>
        <a:p>
          <a:pPr algn="ctr"/>
          <a:endParaRPr lang="fr-FR" sz="1600">
            <a:latin typeface="+mn-lt"/>
          </a:endParaRPr>
        </a:p>
      </dgm:t>
    </dgm:pt>
    <dgm:pt modelId="{F9319319-042F-4F15-8263-DD6D510CE18D}">
      <dgm:prSet phldr="0" custT="1"/>
      <dgm:spPr/>
      <dgm:t>
        <a:bodyPr/>
        <a:lstStyle/>
        <a:p>
          <a:pPr algn="ctr"/>
          <a:r>
            <a:rPr lang="en-US" sz="1600" dirty="0">
              <a:latin typeface="+mn-lt"/>
              <a:cs typeface="Arial"/>
            </a:rPr>
            <a:t>Romain COURET</a:t>
          </a:r>
        </a:p>
      </dgm:t>
    </dgm:pt>
    <dgm:pt modelId="{656BD48E-FCC3-4AAF-B1BE-610468710F5D}" type="parTrans" cxnId="{B223D14A-23B8-44E6-B277-F3528D862AE1}">
      <dgm:prSet/>
      <dgm:spPr/>
      <dgm:t>
        <a:bodyPr/>
        <a:lstStyle/>
        <a:p>
          <a:pPr algn="ctr"/>
          <a:endParaRPr lang="fr-FR" sz="1600">
            <a:latin typeface="+mn-lt"/>
          </a:endParaRPr>
        </a:p>
      </dgm:t>
    </dgm:pt>
    <dgm:pt modelId="{0A5FAC93-938D-4972-BFE5-C863C87B338D}" type="sibTrans" cxnId="{B223D14A-23B8-44E6-B277-F3528D862AE1}">
      <dgm:prSet/>
      <dgm:spPr/>
      <dgm:t>
        <a:bodyPr/>
        <a:lstStyle/>
        <a:p>
          <a:pPr algn="ctr"/>
          <a:endParaRPr lang="fr-FR" sz="1600">
            <a:latin typeface="+mn-lt"/>
          </a:endParaRPr>
        </a:p>
      </dgm:t>
    </dgm:pt>
    <dgm:pt modelId="{B9ACF76F-7480-43B1-8D82-946E93256290}">
      <dgm:prSet phldr="0" custT="1"/>
      <dgm:spPr/>
      <dgm:t>
        <a:bodyPr/>
        <a:lstStyle/>
        <a:p>
          <a:pPr algn="ctr"/>
          <a:r>
            <a:rPr lang="en-US" sz="1600" dirty="0">
              <a:latin typeface="+mn-lt"/>
              <a:cs typeface="Arial"/>
            </a:rPr>
            <a:t>Frédéric YE</a:t>
          </a:r>
        </a:p>
      </dgm:t>
    </dgm:pt>
    <dgm:pt modelId="{10527173-D878-4343-A9A4-020940D760C0}" type="parTrans" cxnId="{9A08EAA9-E717-41DF-B9E4-0F6240CFFB81}">
      <dgm:prSet/>
      <dgm:spPr/>
      <dgm:t>
        <a:bodyPr/>
        <a:lstStyle/>
        <a:p>
          <a:pPr algn="ctr"/>
          <a:endParaRPr lang="fr-FR" sz="1600">
            <a:latin typeface="+mn-lt"/>
          </a:endParaRPr>
        </a:p>
      </dgm:t>
    </dgm:pt>
    <dgm:pt modelId="{F783AF49-2242-477C-A4E1-6ADE3BEAEDAB}" type="sibTrans" cxnId="{9A08EAA9-E717-41DF-B9E4-0F6240CFFB81}">
      <dgm:prSet/>
      <dgm:spPr/>
      <dgm:t>
        <a:bodyPr/>
        <a:lstStyle/>
        <a:p>
          <a:pPr algn="ctr"/>
          <a:endParaRPr lang="fr-FR" sz="1600">
            <a:latin typeface="+mn-lt"/>
          </a:endParaRPr>
        </a:p>
      </dgm:t>
    </dgm:pt>
    <dgm:pt modelId="{E699114B-51F0-4043-8226-9DC06E46EEE0}">
      <dgm:prSet phldrT="[Texte]" custT="1"/>
      <dgm:spPr/>
      <dgm:t>
        <a:bodyPr/>
        <a:lstStyle/>
        <a:p>
          <a:pPr algn="ctr" rtl="0"/>
          <a:r>
            <a:rPr lang="fr-FR" sz="1600" dirty="0">
              <a:latin typeface="+mn-lt"/>
            </a:rPr>
            <a:t>Vittorio TOFFOLUTTI</a:t>
          </a:r>
          <a:endParaRPr lang="en-US" sz="1600" dirty="0">
            <a:latin typeface="+mn-lt"/>
            <a:cs typeface="Arial"/>
          </a:endParaRPr>
        </a:p>
      </dgm:t>
    </dgm:pt>
    <dgm:pt modelId="{CFF9B870-6D47-486E-A3DB-E62FA9C1146E}" type="parTrans" cxnId="{9DCF8D40-1C4F-4B57-8C48-68E4CFCCAE3D}">
      <dgm:prSet/>
      <dgm:spPr/>
      <dgm:t>
        <a:bodyPr/>
        <a:lstStyle/>
        <a:p>
          <a:pPr algn="ctr"/>
          <a:endParaRPr lang="fr-FR" sz="1600">
            <a:latin typeface="+mn-lt"/>
          </a:endParaRPr>
        </a:p>
      </dgm:t>
    </dgm:pt>
    <dgm:pt modelId="{0619458A-07E0-44C3-AB7E-6EEED9E6B1B5}" type="sibTrans" cxnId="{9DCF8D40-1C4F-4B57-8C48-68E4CFCCAE3D}">
      <dgm:prSet/>
      <dgm:spPr/>
      <dgm:t>
        <a:bodyPr/>
        <a:lstStyle/>
        <a:p>
          <a:pPr algn="ctr"/>
          <a:endParaRPr lang="fr-FR" sz="1600">
            <a:latin typeface="+mn-lt"/>
          </a:endParaRPr>
        </a:p>
      </dgm:t>
    </dgm:pt>
    <dgm:pt modelId="{DDB7A6BA-BAAB-4E4C-9612-7B8316DA15A4}" type="asst">
      <dgm:prSet phldrT="[Texte]" custT="1"/>
      <dgm:spPr/>
      <dgm:t>
        <a:bodyPr/>
        <a:lstStyle/>
        <a:p>
          <a:pPr algn="ctr"/>
          <a:r>
            <a:rPr lang="fr-FR" sz="1600" dirty="0">
              <a:latin typeface="+mn-lt"/>
            </a:rPr>
            <a:t>Lisa ZARATIN</a:t>
          </a:r>
        </a:p>
      </dgm:t>
    </dgm:pt>
    <dgm:pt modelId="{08F9EA05-A48A-41BE-9CC2-C3A5019669C1}" type="parTrans" cxnId="{40B2CAB6-114A-4C65-A463-02171A8E39B6}">
      <dgm:prSet/>
      <dgm:spPr/>
      <dgm:t>
        <a:bodyPr/>
        <a:lstStyle/>
        <a:p>
          <a:pPr algn="ctr"/>
          <a:endParaRPr lang="fr-FR" sz="1600">
            <a:latin typeface="+mn-lt"/>
          </a:endParaRPr>
        </a:p>
      </dgm:t>
    </dgm:pt>
    <dgm:pt modelId="{53A50BF5-02AF-4F69-8D27-711845951D7B}" type="sibTrans" cxnId="{40B2CAB6-114A-4C65-A463-02171A8E39B6}">
      <dgm:prSet/>
      <dgm:spPr/>
      <dgm:t>
        <a:bodyPr/>
        <a:lstStyle/>
        <a:p>
          <a:pPr algn="ctr"/>
          <a:endParaRPr lang="fr-FR" sz="1600">
            <a:latin typeface="+mn-lt"/>
          </a:endParaRPr>
        </a:p>
      </dgm:t>
    </dgm:pt>
    <dgm:pt modelId="{E077CBFD-B2A3-4ACB-8196-1FE805E3037C}" type="asst">
      <dgm:prSet phldrT="[Texte]" custT="1"/>
      <dgm:spPr/>
      <dgm:t>
        <a:bodyPr/>
        <a:lstStyle/>
        <a:p>
          <a:pPr algn="ctr"/>
          <a:r>
            <a:rPr lang="fr-FR" sz="1600" dirty="0">
              <a:latin typeface="+mn-lt"/>
            </a:rPr>
            <a:t>Victorien OLLIVIER</a:t>
          </a:r>
        </a:p>
      </dgm:t>
    </dgm:pt>
    <dgm:pt modelId="{517C2D03-AD92-4EDC-8C6C-465D24824867}" type="parTrans" cxnId="{7DD31766-9DEC-4D3B-A37C-AB8F598A5D6E}">
      <dgm:prSet/>
      <dgm:spPr/>
      <dgm:t>
        <a:bodyPr/>
        <a:lstStyle/>
        <a:p>
          <a:pPr algn="ctr"/>
          <a:endParaRPr lang="fr-FR" sz="1600">
            <a:latin typeface="+mn-lt"/>
          </a:endParaRPr>
        </a:p>
      </dgm:t>
    </dgm:pt>
    <dgm:pt modelId="{0FBC7743-D3F2-4F04-A69F-B268D62C6AB0}" type="sibTrans" cxnId="{7DD31766-9DEC-4D3B-A37C-AB8F598A5D6E}">
      <dgm:prSet/>
      <dgm:spPr/>
      <dgm:t>
        <a:bodyPr/>
        <a:lstStyle/>
        <a:p>
          <a:pPr algn="ctr"/>
          <a:endParaRPr lang="fr-FR" sz="1600">
            <a:latin typeface="+mn-lt"/>
          </a:endParaRPr>
        </a:p>
      </dgm:t>
    </dgm:pt>
    <dgm:pt modelId="{2B56AB75-B34C-4F6C-B414-9484FD47ABDB}" type="asst">
      <dgm:prSet phldrT="[Texte]" custT="1"/>
      <dgm:spPr/>
      <dgm:t>
        <a:bodyPr/>
        <a:lstStyle/>
        <a:p>
          <a:pPr algn="ctr"/>
          <a:r>
            <a:rPr lang="en-US" sz="1600" dirty="0">
              <a:latin typeface="+mn-lt"/>
              <a:cs typeface="Arial"/>
            </a:rPr>
            <a:t>Claire GIRARDIN</a:t>
          </a:r>
          <a:endParaRPr lang="fr-FR" sz="1600" dirty="0">
            <a:latin typeface="+mn-lt"/>
          </a:endParaRPr>
        </a:p>
      </dgm:t>
    </dgm:pt>
    <dgm:pt modelId="{8595ECC3-A4D8-46B4-B406-1B260A61D88C}" type="parTrans" cxnId="{E80E53F2-081E-4D4D-A815-3B6AF14BCDF3}">
      <dgm:prSet/>
      <dgm:spPr/>
      <dgm:t>
        <a:bodyPr/>
        <a:lstStyle/>
        <a:p>
          <a:pPr algn="ctr"/>
          <a:endParaRPr lang="fr-FR" sz="1600">
            <a:latin typeface="+mn-lt"/>
          </a:endParaRPr>
        </a:p>
      </dgm:t>
    </dgm:pt>
    <dgm:pt modelId="{9D087C87-EA65-4F55-8D94-55D6EBB6F614}" type="sibTrans" cxnId="{E80E53F2-081E-4D4D-A815-3B6AF14BCDF3}">
      <dgm:prSet/>
      <dgm:spPr/>
      <dgm:t>
        <a:bodyPr/>
        <a:lstStyle/>
        <a:p>
          <a:pPr algn="ctr"/>
          <a:endParaRPr lang="fr-FR" sz="1600">
            <a:latin typeface="+mn-lt"/>
          </a:endParaRPr>
        </a:p>
      </dgm:t>
    </dgm:pt>
    <dgm:pt modelId="{91EA71BC-307E-42DF-B0E8-A0C5BA50D9BC}" type="asst">
      <dgm:prSet phldr="0" custT="1"/>
      <dgm:spPr/>
      <dgm:t>
        <a:bodyPr/>
        <a:lstStyle/>
        <a:p>
          <a:pPr algn="ctr"/>
          <a:r>
            <a:rPr lang="en-US" sz="1600" dirty="0">
              <a:latin typeface="+mn-lt"/>
              <a:cs typeface="Arial"/>
            </a:rPr>
            <a:t>Clovis BERGERET</a:t>
          </a:r>
          <a:endParaRPr lang="fr-FR" sz="1600" dirty="0">
            <a:latin typeface="+mn-lt"/>
          </a:endParaRPr>
        </a:p>
      </dgm:t>
    </dgm:pt>
    <dgm:pt modelId="{18135712-8184-4AC1-BCBD-47AEBE641449}" type="parTrans" cxnId="{B9837C10-A81D-41BD-8FB6-37A636BFF3E7}">
      <dgm:prSet/>
      <dgm:spPr/>
      <dgm:t>
        <a:bodyPr/>
        <a:lstStyle/>
        <a:p>
          <a:pPr algn="ctr"/>
          <a:endParaRPr lang="fr-FR" sz="1600">
            <a:latin typeface="+mn-lt"/>
          </a:endParaRPr>
        </a:p>
      </dgm:t>
    </dgm:pt>
    <dgm:pt modelId="{9C9F4F12-3D57-47C9-A0F9-F8F412FEF797}" type="sibTrans" cxnId="{B9837C10-A81D-41BD-8FB6-37A636BFF3E7}">
      <dgm:prSet/>
      <dgm:spPr/>
      <dgm:t>
        <a:bodyPr/>
        <a:lstStyle/>
        <a:p>
          <a:pPr algn="ctr"/>
          <a:endParaRPr lang="fr-FR" sz="1600">
            <a:latin typeface="+mn-lt"/>
          </a:endParaRPr>
        </a:p>
      </dgm:t>
    </dgm:pt>
    <dgm:pt modelId="{BFF244DA-EF7C-492B-AC65-D1D0F8DB753D}" type="asst">
      <dgm:prSet phldr="0" custT="1"/>
      <dgm:spPr/>
      <dgm:t>
        <a:bodyPr/>
        <a:lstStyle/>
        <a:p>
          <a:pPr algn="ctr"/>
          <a:r>
            <a:rPr lang="fr-FR" sz="1600" dirty="0">
              <a:latin typeface="+mn-lt"/>
            </a:rPr>
            <a:t>Axel DUMONT</a:t>
          </a:r>
        </a:p>
      </dgm:t>
    </dgm:pt>
    <dgm:pt modelId="{EA32CD48-FA2B-4DB2-A9AC-303CEC0EAC4F}" type="parTrans" cxnId="{D602E807-FB19-472B-B548-C85CF6EF3C95}">
      <dgm:prSet/>
      <dgm:spPr/>
      <dgm:t>
        <a:bodyPr/>
        <a:lstStyle/>
        <a:p>
          <a:pPr algn="ctr"/>
          <a:endParaRPr lang="fr-FR" sz="1600">
            <a:latin typeface="+mn-lt"/>
          </a:endParaRPr>
        </a:p>
      </dgm:t>
    </dgm:pt>
    <dgm:pt modelId="{AF57433A-C535-45C3-A1FB-8B9FA664ADF6}" type="sibTrans" cxnId="{D602E807-FB19-472B-B548-C85CF6EF3C95}">
      <dgm:prSet/>
      <dgm:spPr/>
      <dgm:t>
        <a:bodyPr/>
        <a:lstStyle/>
        <a:p>
          <a:pPr algn="ctr"/>
          <a:endParaRPr lang="fr-FR" sz="1600">
            <a:latin typeface="+mn-lt"/>
          </a:endParaRPr>
        </a:p>
      </dgm:t>
    </dgm:pt>
    <dgm:pt modelId="{1F7408F1-4670-47C9-A80D-4FE534AD37FB}" type="pres">
      <dgm:prSet presAssocID="{EC5B136E-0644-4CB2-9666-39E0433E7984}" presName="Name0" presStyleCnt="0">
        <dgm:presLayoutVars>
          <dgm:orgChart val="1"/>
          <dgm:chPref val="1"/>
          <dgm:dir/>
          <dgm:animOne val="branch"/>
          <dgm:animLvl val="lvl"/>
          <dgm:resizeHandles/>
        </dgm:presLayoutVars>
      </dgm:prSet>
      <dgm:spPr/>
    </dgm:pt>
    <dgm:pt modelId="{AEFEC38F-0348-47DC-B53B-7D1E725A9442}" type="pres">
      <dgm:prSet presAssocID="{E699114B-51F0-4043-8226-9DC06E46EEE0}" presName="hierRoot1" presStyleCnt="0">
        <dgm:presLayoutVars>
          <dgm:hierBranch val="hang"/>
        </dgm:presLayoutVars>
      </dgm:prSet>
      <dgm:spPr/>
    </dgm:pt>
    <dgm:pt modelId="{409A63C9-4446-46EC-B4A6-7789EF188669}" type="pres">
      <dgm:prSet presAssocID="{E699114B-51F0-4043-8226-9DC06E46EEE0}" presName="rootComposite1" presStyleCnt="0"/>
      <dgm:spPr/>
    </dgm:pt>
    <dgm:pt modelId="{7545B30A-A7AD-4B3D-8BE6-20A7F94FB936}" type="pres">
      <dgm:prSet presAssocID="{E699114B-51F0-4043-8226-9DC06E46EEE0}" presName="rootText1" presStyleLbl="alignAcc1" presStyleIdx="0" presStyleCnt="0">
        <dgm:presLayoutVars>
          <dgm:chPref val="3"/>
        </dgm:presLayoutVars>
      </dgm:prSet>
      <dgm:spPr/>
    </dgm:pt>
    <dgm:pt modelId="{12B30674-A5F3-4903-9E58-7F55BD4EF26D}" type="pres">
      <dgm:prSet presAssocID="{E699114B-51F0-4043-8226-9DC06E46EEE0}" presName="topArc1" presStyleLbl="parChTrans1D1" presStyleIdx="0" presStyleCnt="30"/>
      <dgm:spPr/>
    </dgm:pt>
    <dgm:pt modelId="{F96B2D9C-D66E-48AE-982E-7FA42EF93BF2}" type="pres">
      <dgm:prSet presAssocID="{E699114B-51F0-4043-8226-9DC06E46EEE0}" presName="bottomArc1" presStyleLbl="parChTrans1D1" presStyleIdx="1" presStyleCnt="30"/>
      <dgm:spPr/>
    </dgm:pt>
    <dgm:pt modelId="{278A351D-0D04-4413-A876-841863B111D3}" type="pres">
      <dgm:prSet presAssocID="{E699114B-51F0-4043-8226-9DC06E46EEE0}" presName="topConnNode1" presStyleLbl="node1" presStyleIdx="0" presStyleCnt="0"/>
      <dgm:spPr/>
    </dgm:pt>
    <dgm:pt modelId="{59EB77A8-8343-4CB3-9B19-A57DEAB55D42}" type="pres">
      <dgm:prSet presAssocID="{E699114B-51F0-4043-8226-9DC06E46EEE0}" presName="hierChild2" presStyleCnt="0"/>
      <dgm:spPr/>
    </dgm:pt>
    <dgm:pt modelId="{A0F427E7-D42F-49EB-B569-377C042929A6}" type="pres">
      <dgm:prSet presAssocID="{BD286507-FC3F-4459-BFFE-39DEF2D89C74}" presName="Name28" presStyleLbl="parChTrans1D2" presStyleIdx="0" presStyleCnt="13"/>
      <dgm:spPr/>
    </dgm:pt>
    <dgm:pt modelId="{0DDF9ED9-5F9B-49E2-9B6B-C47CB9DE90DE}" type="pres">
      <dgm:prSet presAssocID="{9EE05DEA-3075-42A2-A5D5-32D6155FD78E}" presName="hierRoot2" presStyleCnt="0">
        <dgm:presLayoutVars>
          <dgm:hierBranch val="hang"/>
        </dgm:presLayoutVars>
      </dgm:prSet>
      <dgm:spPr/>
    </dgm:pt>
    <dgm:pt modelId="{E88A2F9C-529C-4A2B-9929-26146B7D0313}" type="pres">
      <dgm:prSet presAssocID="{9EE05DEA-3075-42A2-A5D5-32D6155FD78E}" presName="rootComposite2" presStyleCnt="0"/>
      <dgm:spPr/>
    </dgm:pt>
    <dgm:pt modelId="{3B101B8F-85F9-464A-A292-31C83997F62C}" type="pres">
      <dgm:prSet presAssocID="{9EE05DEA-3075-42A2-A5D5-32D6155FD78E}" presName="rootText2" presStyleLbl="alignAcc1" presStyleIdx="0" presStyleCnt="0" custLinFactY="100000" custLinFactNeighborX="343" custLinFactNeighborY="120164">
        <dgm:presLayoutVars>
          <dgm:chPref val="3"/>
        </dgm:presLayoutVars>
      </dgm:prSet>
      <dgm:spPr/>
    </dgm:pt>
    <dgm:pt modelId="{586EC08F-8A86-46DF-A524-9DFEFE6170CF}" type="pres">
      <dgm:prSet presAssocID="{9EE05DEA-3075-42A2-A5D5-32D6155FD78E}" presName="topArc2" presStyleLbl="parChTrans1D1" presStyleIdx="2" presStyleCnt="30"/>
      <dgm:spPr/>
    </dgm:pt>
    <dgm:pt modelId="{CD174BD9-515D-4A4A-836F-C234CAAA7E4C}" type="pres">
      <dgm:prSet presAssocID="{9EE05DEA-3075-42A2-A5D5-32D6155FD78E}" presName="bottomArc2" presStyleLbl="parChTrans1D1" presStyleIdx="3" presStyleCnt="30"/>
      <dgm:spPr/>
    </dgm:pt>
    <dgm:pt modelId="{72BD8929-ACCD-4292-A541-5AB1C540BA27}" type="pres">
      <dgm:prSet presAssocID="{9EE05DEA-3075-42A2-A5D5-32D6155FD78E}" presName="topConnNode2" presStyleLbl="node2" presStyleIdx="0" presStyleCnt="0"/>
      <dgm:spPr/>
    </dgm:pt>
    <dgm:pt modelId="{14AB1D7B-A4BB-4C1B-90D2-D177C01FA105}" type="pres">
      <dgm:prSet presAssocID="{9EE05DEA-3075-42A2-A5D5-32D6155FD78E}" presName="hierChild4" presStyleCnt="0"/>
      <dgm:spPr/>
    </dgm:pt>
    <dgm:pt modelId="{4814976B-5260-41AD-8BF1-006833B51787}" type="pres">
      <dgm:prSet presAssocID="{9EE05DEA-3075-42A2-A5D5-32D6155FD78E}" presName="hierChild5" presStyleCnt="0"/>
      <dgm:spPr/>
    </dgm:pt>
    <dgm:pt modelId="{232664E8-5D00-4EE5-B710-D7CF7E691D2A}" type="pres">
      <dgm:prSet presAssocID="{767887E9-0FD3-497E-904D-A9E46F4A4C0B}" presName="Name28" presStyleLbl="parChTrans1D2" presStyleIdx="1" presStyleCnt="13"/>
      <dgm:spPr/>
    </dgm:pt>
    <dgm:pt modelId="{AEC0F901-BD00-4AD6-A949-D6BB9B6C33DF}" type="pres">
      <dgm:prSet presAssocID="{A193B2F3-F453-4825-8932-60BABE6450BE}" presName="hierRoot2" presStyleCnt="0">
        <dgm:presLayoutVars>
          <dgm:hierBranch val="hang"/>
        </dgm:presLayoutVars>
      </dgm:prSet>
      <dgm:spPr/>
    </dgm:pt>
    <dgm:pt modelId="{EEEB5590-DAD6-4042-9713-E90AC1E539F4}" type="pres">
      <dgm:prSet presAssocID="{A193B2F3-F453-4825-8932-60BABE6450BE}" presName="rootComposite2" presStyleCnt="0"/>
      <dgm:spPr/>
    </dgm:pt>
    <dgm:pt modelId="{ED7394F2-8219-49B0-B58F-C6360B88DF15}" type="pres">
      <dgm:prSet presAssocID="{A193B2F3-F453-4825-8932-60BABE6450BE}" presName="rootText2" presStyleLbl="alignAcc1" presStyleIdx="0" presStyleCnt="0" custLinFactY="100000" custLinFactNeighborX="-1023" custLinFactNeighborY="120164">
        <dgm:presLayoutVars>
          <dgm:chPref val="3"/>
        </dgm:presLayoutVars>
      </dgm:prSet>
      <dgm:spPr/>
    </dgm:pt>
    <dgm:pt modelId="{A312E6A1-373D-4E4B-B14F-83C086D17EBE}" type="pres">
      <dgm:prSet presAssocID="{A193B2F3-F453-4825-8932-60BABE6450BE}" presName="topArc2" presStyleLbl="parChTrans1D1" presStyleIdx="4" presStyleCnt="30"/>
      <dgm:spPr/>
    </dgm:pt>
    <dgm:pt modelId="{B56FCCFC-2549-43BF-AF0F-B57413F62A79}" type="pres">
      <dgm:prSet presAssocID="{A193B2F3-F453-4825-8932-60BABE6450BE}" presName="bottomArc2" presStyleLbl="parChTrans1D1" presStyleIdx="5" presStyleCnt="30"/>
      <dgm:spPr/>
    </dgm:pt>
    <dgm:pt modelId="{32BB3E47-860F-4D2E-9159-E8BB781E2B7B}" type="pres">
      <dgm:prSet presAssocID="{A193B2F3-F453-4825-8932-60BABE6450BE}" presName="topConnNode2" presStyleLbl="node2" presStyleIdx="0" presStyleCnt="0"/>
      <dgm:spPr/>
    </dgm:pt>
    <dgm:pt modelId="{D148B007-2353-4468-A85E-070E9806D71D}" type="pres">
      <dgm:prSet presAssocID="{A193B2F3-F453-4825-8932-60BABE6450BE}" presName="hierChild4" presStyleCnt="0"/>
      <dgm:spPr/>
    </dgm:pt>
    <dgm:pt modelId="{CEA014A6-18F0-4B6E-B60E-C84C16D66F92}" type="pres">
      <dgm:prSet presAssocID="{A193B2F3-F453-4825-8932-60BABE6450BE}" presName="hierChild5" presStyleCnt="0"/>
      <dgm:spPr/>
    </dgm:pt>
    <dgm:pt modelId="{300E57D2-10A6-4A53-B1C2-BA19DA526D11}" type="pres">
      <dgm:prSet presAssocID="{656BD48E-FCC3-4AAF-B1BE-610468710F5D}" presName="Name28" presStyleLbl="parChTrans1D2" presStyleIdx="2" presStyleCnt="13"/>
      <dgm:spPr/>
    </dgm:pt>
    <dgm:pt modelId="{419F6D54-0317-4778-81A7-FAFFB2CDE4F6}" type="pres">
      <dgm:prSet presAssocID="{F9319319-042F-4F15-8263-DD6D510CE18D}" presName="hierRoot2" presStyleCnt="0">
        <dgm:presLayoutVars>
          <dgm:hierBranch val="hang"/>
        </dgm:presLayoutVars>
      </dgm:prSet>
      <dgm:spPr/>
    </dgm:pt>
    <dgm:pt modelId="{4779BCDE-BADA-4F3B-A319-7115105EF6C0}" type="pres">
      <dgm:prSet presAssocID="{F9319319-042F-4F15-8263-DD6D510CE18D}" presName="rootComposite2" presStyleCnt="0"/>
      <dgm:spPr/>
    </dgm:pt>
    <dgm:pt modelId="{EACDDB9B-6D6A-4563-87F1-9A27C5C90D1B}" type="pres">
      <dgm:prSet presAssocID="{F9319319-042F-4F15-8263-DD6D510CE18D}" presName="rootText2" presStyleLbl="alignAcc1" presStyleIdx="0" presStyleCnt="0" custLinFactY="100000" custLinFactNeighborX="343" custLinFactNeighborY="120164">
        <dgm:presLayoutVars>
          <dgm:chPref val="3"/>
        </dgm:presLayoutVars>
      </dgm:prSet>
      <dgm:spPr/>
    </dgm:pt>
    <dgm:pt modelId="{9D3D14B8-B216-478A-85F9-85771CC4B26F}" type="pres">
      <dgm:prSet presAssocID="{F9319319-042F-4F15-8263-DD6D510CE18D}" presName="topArc2" presStyleLbl="parChTrans1D1" presStyleIdx="6" presStyleCnt="30"/>
      <dgm:spPr/>
    </dgm:pt>
    <dgm:pt modelId="{6FA96EE9-1D28-42D0-9D8C-4D74439E21E4}" type="pres">
      <dgm:prSet presAssocID="{F9319319-042F-4F15-8263-DD6D510CE18D}" presName="bottomArc2" presStyleLbl="parChTrans1D1" presStyleIdx="7" presStyleCnt="30"/>
      <dgm:spPr/>
    </dgm:pt>
    <dgm:pt modelId="{1A57EFBB-7D04-4FD9-9C21-C79B5C97A344}" type="pres">
      <dgm:prSet presAssocID="{F9319319-042F-4F15-8263-DD6D510CE18D}" presName="topConnNode2" presStyleLbl="node2" presStyleIdx="0" presStyleCnt="0"/>
      <dgm:spPr/>
    </dgm:pt>
    <dgm:pt modelId="{B6681007-193F-49D3-8860-14DA10F98735}" type="pres">
      <dgm:prSet presAssocID="{F9319319-042F-4F15-8263-DD6D510CE18D}" presName="hierChild4" presStyleCnt="0"/>
      <dgm:spPr/>
    </dgm:pt>
    <dgm:pt modelId="{A5B803A7-2DED-4574-B922-89EF843B6C00}" type="pres">
      <dgm:prSet presAssocID="{F9319319-042F-4F15-8263-DD6D510CE18D}" presName="hierChild5" presStyleCnt="0"/>
      <dgm:spPr/>
    </dgm:pt>
    <dgm:pt modelId="{70811951-196F-4FA2-93D3-C04A5B6A9A9A}" type="pres">
      <dgm:prSet presAssocID="{10527173-D878-4343-A9A4-020940D760C0}" presName="Name28" presStyleLbl="parChTrans1D2" presStyleIdx="3" presStyleCnt="13"/>
      <dgm:spPr/>
    </dgm:pt>
    <dgm:pt modelId="{2AF595B8-F025-494E-9806-B55806E27526}" type="pres">
      <dgm:prSet presAssocID="{B9ACF76F-7480-43B1-8D82-946E93256290}" presName="hierRoot2" presStyleCnt="0">
        <dgm:presLayoutVars>
          <dgm:hierBranch val="hang"/>
        </dgm:presLayoutVars>
      </dgm:prSet>
      <dgm:spPr/>
    </dgm:pt>
    <dgm:pt modelId="{C547A6D8-F1FA-44E5-80A7-0B80857C9B70}" type="pres">
      <dgm:prSet presAssocID="{B9ACF76F-7480-43B1-8D82-946E93256290}" presName="rootComposite2" presStyleCnt="0"/>
      <dgm:spPr/>
    </dgm:pt>
    <dgm:pt modelId="{C2523CD9-4B74-4071-89C8-817A93AC8B06}" type="pres">
      <dgm:prSet presAssocID="{B9ACF76F-7480-43B1-8D82-946E93256290}" presName="rootText2" presStyleLbl="alignAcc1" presStyleIdx="0" presStyleCnt="0" custLinFactY="100000" custLinFactNeighborX="-1023" custLinFactNeighborY="120164">
        <dgm:presLayoutVars>
          <dgm:chPref val="3"/>
        </dgm:presLayoutVars>
      </dgm:prSet>
      <dgm:spPr/>
    </dgm:pt>
    <dgm:pt modelId="{2BC92C94-4F84-48D3-B13B-781024689A5E}" type="pres">
      <dgm:prSet presAssocID="{B9ACF76F-7480-43B1-8D82-946E93256290}" presName="topArc2" presStyleLbl="parChTrans1D1" presStyleIdx="8" presStyleCnt="30"/>
      <dgm:spPr/>
    </dgm:pt>
    <dgm:pt modelId="{BE6324BA-CA55-4705-8B80-B4213FE15EE3}" type="pres">
      <dgm:prSet presAssocID="{B9ACF76F-7480-43B1-8D82-946E93256290}" presName="bottomArc2" presStyleLbl="parChTrans1D1" presStyleIdx="9" presStyleCnt="30"/>
      <dgm:spPr/>
    </dgm:pt>
    <dgm:pt modelId="{DE8D7088-9ECC-49C3-9896-65116CFB7DF1}" type="pres">
      <dgm:prSet presAssocID="{B9ACF76F-7480-43B1-8D82-946E93256290}" presName="topConnNode2" presStyleLbl="node2" presStyleIdx="0" presStyleCnt="0"/>
      <dgm:spPr/>
    </dgm:pt>
    <dgm:pt modelId="{84867B2D-710F-42D9-95BC-00FCD7735EE3}" type="pres">
      <dgm:prSet presAssocID="{B9ACF76F-7480-43B1-8D82-946E93256290}" presName="hierChild4" presStyleCnt="0"/>
      <dgm:spPr/>
    </dgm:pt>
    <dgm:pt modelId="{218EC0C8-6C05-4231-AD35-12F8889EE13B}" type="pres">
      <dgm:prSet presAssocID="{B9ACF76F-7480-43B1-8D82-946E93256290}" presName="hierChild5" presStyleCnt="0"/>
      <dgm:spPr/>
    </dgm:pt>
    <dgm:pt modelId="{36B6AE13-56D9-4BE5-90A7-CBF15D253DE4}" type="pres">
      <dgm:prSet presAssocID="{E699114B-51F0-4043-8226-9DC06E46EEE0}" presName="hierChild3" presStyleCnt="0"/>
      <dgm:spPr/>
    </dgm:pt>
    <dgm:pt modelId="{A26B6A88-648F-4F9E-B1C5-A6CB42DE49E2}" type="pres">
      <dgm:prSet presAssocID="{08F9EA05-A48A-41BE-9CC2-C3A5019669C1}" presName="Name101" presStyleLbl="parChTrans1D2" presStyleIdx="4" presStyleCnt="13"/>
      <dgm:spPr/>
    </dgm:pt>
    <dgm:pt modelId="{47D187D0-8F86-43B9-970F-ECDF9CE2FC02}" type="pres">
      <dgm:prSet presAssocID="{DDB7A6BA-BAAB-4E4C-9612-7B8316DA15A4}" presName="hierRoot3" presStyleCnt="0">
        <dgm:presLayoutVars>
          <dgm:hierBranch val="hang"/>
        </dgm:presLayoutVars>
      </dgm:prSet>
      <dgm:spPr/>
    </dgm:pt>
    <dgm:pt modelId="{3F5D7E34-337F-4CDC-BC6A-E65B138B4B84}" type="pres">
      <dgm:prSet presAssocID="{DDB7A6BA-BAAB-4E4C-9612-7B8316DA15A4}" presName="rootComposite3" presStyleCnt="0"/>
      <dgm:spPr/>
    </dgm:pt>
    <dgm:pt modelId="{F427806D-6137-41D8-A255-E48E34773A85}" type="pres">
      <dgm:prSet presAssocID="{DDB7A6BA-BAAB-4E4C-9612-7B8316DA15A4}" presName="rootText3" presStyleLbl="alignAcc1" presStyleIdx="0" presStyleCnt="0">
        <dgm:presLayoutVars>
          <dgm:chPref val="3"/>
        </dgm:presLayoutVars>
      </dgm:prSet>
      <dgm:spPr/>
    </dgm:pt>
    <dgm:pt modelId="{C3F46776-6CC0-45A3-9206-3F4BFACDD0A8}" type="pres">
      <dgm:prSet presAssocID="{DDB7A6BA-BAAB-4E4C-9612-7B8316DA15A4}" presName="topArc3" presStyleLbl="parChTrans1D1" presStyleIdx="10" presStyleCnt="30"/>
      <dgm:spPr/>
    </dgm:pt>
    <dgm:pt modelId="{64010E56-CF4A-450D-A2B9-5FBB42D3C63B}" type="pres">
      <dgm:prSet presAssocID="{DDB7A6BA-BAAB-4E4C-9612-7B8316DA15A4}" presName="bottomArc3" presStyleLbl="parChTrans1D1" presStyleIdx="11" presStyleCnt="30"/>
      <dgm:spPr/>
    </dgm:pt>
    <dgm:pt modelId="{22306D9C-FAC9-4228-BE42-191D4C3D1FC7}" type="pres">
      <dgm:prSet presAssocID="{DDB7A6BA-BAAB-4E4C-9612-7B8316DA15A4}" presName="topConnNode3" presStyleLbl="asst1" presStyleIdx="0" presStyleCnt="0"/>
      <dgm:spPr/>
    </dgm:pt>
    <dgm:pt modelId="{01C4BA34-0F39-407B-9032-34BE47E284CB}" type="pres">
      <dgm:prSet presAssocID="{DDB7A6BA-BAAB-4E4C-9612-7B8316DA15A4}" presName="hierChild6" presStyleCnt="0"/>
      <dgm:spPr/>
    </dgm:pt>
    <dgm:pt modelId="{9913BA16-8300-401E-8B7D-A9B9D510E1BE}" type="pres">
      <dgm:prSet presAssocID="{DDB7A6BA-BAAB-4E4C-9612-7B8316DA15A4}" presName="hierChild7" presStyleCnt="0"/>
      <dgm:spPr/>
    </dgm:pt>
    <dgm:pt modelId="{C387C819-8E53-4949-B0BC-5E7346812AB5}" type="pres">
      <dgm:prSet presAssocID="{517C2D03-AD92-4EDC-8C6C-465D24824867}" presName="Name101" presStyleLbl="parChTrans1D2" presStyleIdx="5" presStyleCnt="13"/>
      <dgm:spPr/>
    </dgm:pt>
    <dgm:pt modelId="{7EA2DA66-684E-4F4D-BA6C-8FD85691F2E2}" type="pres">
      <dgm:prSet presAssocID="{E077CBFD-B2A3-4ACB-8196-1FE805E3037C}" presName="hierRoot3" presStyleCnt="0">
        <dgm:presLayoutVars>
          <dgm:hierBranch val="hang"/>
        </dgm:presLayoutVars>
      </dgm:prSet>
      <dgm:spPr/>
    </dgm:pt>
    <dgm:pt modelId="{934BB916-FBB4-47D1-87D7-5ABA2D29CEED}" type="pres">
      <dgm:prSet presAssocID="{E077CBFD-B2A3-4ACB-8196-1FE805E3037C}" presName="rootComposite3" presStyleCnt="0"/>
      <dgm:spPr/>
    </dgm:pt>
    <dgm:pt modelId="{92398A95-E7EC-4EC9-B632-811D60915726}" type="pres">
      <dgm:prSet presAssocID="{E077CBFD-B2A3-4ACB-8196-1FE805E3037C}" presName="rootText3" presStyleLbl="alignAcc1" presStyleIdx="0" presStyleCnt="0">
        <dgm:presLayoutVars>
          <dgm:chPref val="3"/>
        </dgm:presLayoutVars>
      </dgm:prSet>
      <dgm:spPr/>
    </dgm:pt>
    <dgm:pt modelId="{26DA0AB4-D384-4E58-8A6F-77025B188C98}" type="pres">
      <dgm:prSet presAssocID="{E077CBFD-B2A3-4ACB-8196-1FE805E3037C}" presName="topArc3" presStyleLbl="parChTrans1D1" presStyleIdx="12" presStyleCnt="30"/>
      <dgm:spPr/>
    </dgm:pt>
    <dgm:pt modelId="{17C4BDB5-F066-4F5F-93AD-1809A5F35017}" type="pres">
      <dgm:prSet presAssocID="{E077CBFD-B2A3-4ACB-8196-1FE805E3037C}" presName="bottomArc3" presStyleLbl="parChTrans1D1" presStyleIdx="13" presStyleCnt="30"/>
      <dgm:spPr/>
    </dgm:pt>
    <dgm:pt modelId="{3EFD387B-E58A-40D6-A2F2-F8227E1A927D}" type="pres">
      <dgm:prSet presAssocID="{E077CBFD-B2A3-4ACB-8196-1FE805E3037C}" presName="topConnNode3" presStyleLbl="asst1" presStyleIdx="0" presStyleCnt="0"/>
      <dgm:spPr/>
    </dgm:pt>
    <dgm:pt modelId="{D5A13082-4AE1-454C-96A7-8F594D2CF4E2}" type="pres">
      <dgm:prSet presAssocID="{E077CBFD-B2A3-4ACB-8196-1FE805E3037C}" presName="hierChild6" presStyleCnt="0"/>
      <dgm:spPr/>
    </dgm:pt>
    <dgm:pt modelId="{56FB4A3F-941B-4660-A62D-D2C1C6E89075}" type="pres">
      <dgm:prSet presAssocID="{E077CBFD-B2A3-4ACB-8196-1FE805E3037C}" presName="hierChild7" presStyleCnt="0"/>
      <dgm:spPr/>
    </dgm:pt>
    <dgm:pt modelId="{20A3CFD9-C939-4020-AF9C-0AACF3CA8105}" type="pres">
      <dgm:prSet presAssocID="{1BEC5C86-D650-4EA6-A1D2-FDA3ED7AA601}" presName="hierRoot1" presStyleCnt="0">
        <dgm:presLayoutVars>
          <dgm:hierBranch val="hang"/>
        </dgm:presLayoutVars>
      </dgm:prSet>
      <dgm:spPr/>
    </dgm:pt>
    <dgm:pt modelId="{6A9DD0EA-4446-4726-8F48-EF44FE5D00F0}" type="pres">
      <dgm:prSet presAssocID="{1BEC5C86-D650-4EA6-A1D2-FDA3ED7AA601}" presName="rootComposite1" presStyleCnt="0"/>
      <dgm:spPr/>
    </dgm:pt>
    <dgm:pt modelId="{90A8A729-4221-4241-BF28-B854A383007D}" type="pres">
      <dgm:prSet presAssocID="{1BEC5C86-D650-4EA6-A1D2-FDA3ED7AA601}" presName="rootText1" presStyleLbl="alignAcc1" presStyleIdx="0" presStyleCnt="0">
        <dgm:presLayoutVars>
          <dgm:chPref val="3"/>
        </dgm:presLayoutVars>
      </dgm:prSet>
      <dgm:spPr/>
    </dgm:pt>
    <dgm:pt modelId="{65979500-4920-45B3-9856-6BE5A7C377CC}" type="pres">
      <dgm:prSet presAssocID="{1BEC5C86-D650-4EA6-A1D2-FDA3ED7AA601}" presName="topArc1" presStyleLbl="parChTrans1D1" presStyleIdx="14" presStyleCnt="30"/>
      <dgm:spPr/>
    </dgm:pt>
    <dgm:pt modelId="{92D0220A-F6E6-415C-BA22-695A4615F5B2}" type="pres">
      <dgm:prSet presAssocID="{1BEC5C86-D650-4EA6-A1D2-FDA3ED7AA601}" presName="bottomArc1" presStyleLbl="parChTrans1D1" presStyleIdx="15" presStyleCnt="30"/>
      <dgm:spPr/>
    </dgm:pt>
    <dgm:pt modelId="{601379F9-8EA4-4DA4-825F-D46287604EA4}" type="pres">
      <dgm:prSet presAssocID="{1BEC5C86-D650-4EA6-A1D2-FDA3ED7AA601}" presName="topConnNode1" presStyleLbl="node1" presStyleIdx="0" presStyleCnt="0"/>
      <dgm:spPr/>
    </dgm:pt>
    <dgm:pt modelId="{366C61A2-A5E0-4E32-9A67-00EC12E4FFA4}" type="pres">
      <dgm:prSet presAssocID="{1BEC5C86-D650-4EA6-A1D2-FDA3ED7AA601}" presName="hierChild2" presStyleCnt="0"/>
      <dgm:spPr/>
    </dgm:pt>
    <dgm:pt modelId="{0594AB85-9CB6-4E35-839C-3EF2C30D7395}" type="pres">
      <dgm:prSet presAssocID="{A1DC4E26-896C-4E3F-9C06-07126817F445}" presName="Name28" presStyleLbl="parChTrans1D2" presStyleIdx="6" presStyleCnt="13"/>
      <dgm:spPr/>
    </dgm:pt>
    <dgm:pt modelId="{A46ADBCE-C7FA-47AB-A656-AADE09C7375D}" type="pres">
      <dgm:prSet presAssocID="{B46E154A-B419-437A-A2ED-F6DC2C432514}" presName="hierRoot2" presStyleCnt="0">
        <dgm:presLayoutVars>
          <dgm:hierBranch val="hang"/>
        </dgm:presLayoutVars>
      </dgm:prSet>
      <dgm:spPr/>
    </dgm:pt>
    <dgm:pt modelId="{800668AA-1AB7-43F9-A054-C018F768AFA2}" type="pres">
      <dgm:prSet presAssocID="{B46E154A-B419-437A-A2ED-F6DC2C432514}" presName="rootComposite2" presStyleCnt="0"/>
      <dgm:spPr/>
    </dgm:pt>
    <dgm:pt modelId="{5F2ADDD9-4032-4CE8-99DD-AB694558228A}" type="pres">
      <dgm:prSet presAssocID="{B46E154A-B419-437A-A2ED-F6DC2C432514}" presName="rootText2" presStyleLbl="alignAcc1" presStyleIdx="0" presStyleCnt="0">
        <dgm:presLayoutVars>
          <dgm:chPref val="3"/>
        </dgm:presLayoutVars>
      </dgm:prSet>
      <dgm:spPr/>
    </dgm:pt>
    <dgm:pt modelId="{DC2C73BC-25C9-4AFD-8179-76E1542F75B0}" type="pres">
      <dgm:prSet presAssocID="{B46E154A-B419-437A-A2ED-F6DC2C432514}" presName="topArc2" presStyleLbl="parChTrans1D1" presStyleIdx="16" presStyleCnt="30"/>
      <dgm:spPr/>
    </dgm:pt>
    <dgm:pt modelId="{45B38A1C-B0CD-4957-AD47-6728AEC9DE1D}" type="pres">
      <dgm:prSet presAssocID="{B46E154A-B419-437A-A2ED-F6DC2C432514}" presName="bottomArc2" presStyleLbl="parChTrans1D1" presStyleIdx="17" presStyleCnt="30"/>
      <dgm:spPr/>
    </dgm:pt>
    <dgm:pt modelId="{BD17C2CD-0BA1-4661-B72D-4610F8570C6B}" type="pres">
      <dgm:prSet presAssocID="{B46E154A-B419-437A-A2ED-F6DC2C432514}" presName="topConnNode2" presStyleLbl="node2" presStyleIdx="0" presStyleCnt="0"/>
      <dgm:spPr/>
    </dgm:pt>
    <dgm:pt modelId="{A0C148B5-51EB-48FB-8F70-5ADECAA37993}" type="pres">
      <dgm:prSet presAssocID="{B46E154A-B419-437A-A2ED-F6DC2C432514}" presName="hierChild4" presStyleCnt="0"/>
      <dgm:spPr/>
    </dgm:pt>
    <dgm:pt modelId="{11714EAD-AAD2-4847-9992-029CB5ACECF6}" type="pres">
      <dgm:prSet presAssocID="{B46E154A-B419-437A-A2ED-F6DC2C432514}" presName="hierChild5" presStyleCnt="0"/>
      <dgm:spPr/>
    </dgm:pt>
    <dgm:pt modelId="{B435EF81-1FD9-412C-8D24-F4AA67C4EDDE}" type="pres">
      <dgm:prSet presAssocID="{533036BB-27CE-4B14-BCD5-B690F15C7A50}" presName="Name28" presStyleLbl="parChTrans1D2" presStyleIdx="7" presStyleCnt="13"/>
      <dgm:spPr/>
    </dgm:pt>
    <dgm:pt modelId="{B15EC35F-49E2-4B6B-941E-AFFCFB273249}" type="pres">
      <dgm:prSet presAssocID="{91125314-3167-41EF-9A6C-3C2172877249}" presName="hierRoot2" presStyleCnt="0">
        <dgm:presLayoutVars>
          <dgm:hierBranch val="hang"/>
        </dgm:presLayoutVars>
      </dgm:prSet>
      <dgm:spPr/>
    </dgm:pt>
    <dgm:pt modelId="{3ACC5315-EEDD-402F-BA70-23C232E8493B}" type="pres">
      <dgm:prSet presAssocID="{91125314-3167-41EF-9A6C-3C2172877249}" presName="rootComposite2" presStyleCnt="0"/>
      <dgm:spPr/>
    </dgm:pt>
    <dgm:pt modelId="{C82F9D4B-6840-49FA-87BB-77478DFDE4F4}" type="pres">
      <dgm:prSet presAssocID="{91125314-3167-41EF-9A6C-3C2172877249}" presName="rootText2" presStyleLbl="alignAcc1" presStyleIdx="0" presStyleCnt="0">
        <dgm:presLayoutVars>
          <dgm:chPref val="3"/>
        </dgm:presLayoutVars>
      </dgm:prSet>
      <dgm:spPr/>
    </dgm:pt>
    <dgm:pt modelId="{25851CF3-2158-4FCB-8153-9E3F28E5F2DA}" type="pres">
      <dgm:prSet presAssocID="{91125314-3167-41EF-9A6C-3C2172877249}" presName="topArc2" presStyleLbl="parChTrans1D1" presStyleIdx="18" presStyleCnt="30"/>
      <dgm:spPr/>
    </dgm:pt>
    <dgm:pt modelId="{56D85EE2-4DA8-4A91-89D7-A97A8C7AABEC}" type="pres">
      <dgm:prSet presAssocID="{91125314-3167-41EF-9A6C-3C2172877249}" presName="bottomArc2" presStyleLbl="parChTrans1D1" presStyleIdx="19" presStyleCnt="30"/>
      <dgm:spPr/>
    </dgm:pt>
    <dgm:pt modelId="{A800A38D-43A0-49F6-91A3-97ED2670B509}" type="pres">
      <dgm:prSet presAssocID="{91125314-3167-41EF-9A6C-3C2172877249}" presName="topConnNode2" presStyleLbl="node2" presStyleIdx="0" presStyleCnt="0"/>
      <dgm:spPr/>
    </dgm:pt>
    <dgm:pt modelId="{5F4F2D36-1C50-4DDA-A562-9DCAE9D8161F}" type="pres">
      <dgm:prSet presAssocID="{91125314-3167-41EF-9A6C-3C2172877249}" presName="hierChild4" presStyleCnt="0"/>
      <dgm:spPr/>
    </dgm:pt>
    <dgm:pt modelId="{A3553BB0-F7CD-45E1-B993-A686FE8F5601}" type="pres">
      <dgm:prSet presAssocID="{91125314-3167-41EF-9A6C-3C2172877249}" presName="hierChild5" presStyleCnt="0"/>
      <dgm:spPr/>
    </dgm:pt>
    <dgm:pt modelId="{6A22C946-E9D9-478E-84A3-5A4C7FF0FFEB}" type="pres">
      <dgm:prSet presAssocID="{40BF9BBE-C7A8-4DE3-B60A-862C8A4459AF}" presName="Name28" presStyleLbl="parChTrans1D2" presStyleIdx="8" presStyleCnt="13"/>
      <dgm:spPr/>
    </dgm:pt>
    <dgm:pt modelId="{294C8014-F713-406D-A57C-925B5174E56A}" type="pres">
      <dgm:prSet presAssocID="{A8B98629-AADA-48A5-B57C-DC8B3131023A}" presName="hierRoot2" presStyleCnt="0">
        <dgm:presLayoutVars>
          <dgm:hierBranch val="hang"/>
        </dgm:presLayoutVars>
      </dgm:prSet>
      <dgm:spPr/>
    </dgm:pt>
    <dgm:pt modelId="{0302B14D-517B-4C75-BEEC-9402E1EE211B}" type="pres">
      <dgm:prSet presAssocID="{A8B98629-AADA-48A5-B57C-DC8B3131023A}" presName="rootComposite2" presStyleCnt="0"/>
      <dgm:spPr/>
    </dgm:pt>
    <dgm:pt modelId="{0FF5F608-A406-4184-81E5-84D307A16ED3}" type="pres">
      <dgm:prSet presAssocID="{A8B98629-AADA-48A5-B57C-DC8B3131023A}" presName="rootText2" presStyleLbl="alignAcc1" presStyleIdx="0" presStyleCnt="0">
        <dgm:presLayoutVars>
          <dgm:chPref val="3"/>
        </dgm:presLayoutVars>
      </dgm:prSet>
      <dgm:spPr/>
    </dgm:pt>
    <dgm:pt modelId="{BA9E3490-54FE-4D57-A640-2B36990EB19B}" type="pres">
      <dgm:prSet presAssocID="{A8B98629-AADA-48A5-B57C-DC8B3131023A}" presName="topArc2" presStyleLbl="parChTrans1D1" presStyleIdx="20" presStyleCnt="30"/>
      <dgm:spPr/>
    </dgm:pt>
    <dgm:pt modelId="{8BB053B0-9C89-40F7-BF83-4D2F9712956A}" type="pres">
      <dgm:prSet presAssocID="{A8B98629-AADA-48A5-B57C-DC8B3131023A}" presName="bottomArc2" presStyleLbl="parChTrans1D1" presStyleIdx="21" presStyleCnt="30"/>
      <dgm:spPr/>
    </dgm:pt>
    <dgm:pt modelId="{14B7403E-F55A-42EC-BC39-878A63F7F496}" type="pres">
      <dgm:prSet presAssocID="{A8B98629-AADA-48A5-B57C-DC8B3131023A}" presName="topConnNode2" presStyleLbl="node2" presStyleIdx="0" presStyleCnt="0"/>
      <dgm:spPr/>
    </dgm:pt>
    <dgm:pt modelId="{45E162C2-6FF7-43E5-BEC2-935F176F585F}" type="pres">
      <dgm:prSet presAssocID="{A8B98629-AADA-48A5-B57C-DC8B3131023A}" presName="hierChild4" presStyleCnt="0"/>
      <dgm:spPr/>
    </dgm:pt>
    <dgm:pt modelId="{992FA70E-B075-4AAC-8212-0B3CBD4AC023}" type="pres">
      <dgm:prSet presAssocID="{A8B98629-AADA-48A5-B57C-DC8B3131023A}" presName="hierChild5" presStyleCnt="0"/>
      <dgm:spPr/>
    </dgm:pt>
    <dgm:pt modelId="{349FEB39-5E77-41FC-9EF6-1B716F23DC5D}" type="pres">
      <dgm:prSet presAssocID="{2C2EBC8B-4653-4163-AFB6-C1D705B747EE}" presName="Name28" presStyleLbl="parChTrans1D2" presStyleIdx="9" presStyleCnt="13"/>
      <dgm:spPr/>
    </dgm:pt>
    <dgm:pt modelId="{DC3B83A6-840B-4D60-8A5A-88EE934E53D6}" type="pres">
      <dgm:prSet presAssocID="{8D8F6135-7A16-4F1C-B78C-3D1CC5CE5E96}" presName="hierRoot2" presStyleCnt="0">
        <dgm:presLayoutVars>
          <dgm:hierBranch val="hang"/>
        </dgm:presLayoutVars>
      </dgm:prSet>
      <dgm:spPr/>
    </dgm:pt>
    <dgm:pt modelId="{0C21E5DB-81F0-4E46-8A66-7AEF62FC0E26}" type="pres">
      <dgm:prSet presAssocID="{8D8F6135-7A16-4F1C-B78C-3D1CC5CE5E96}" presName="rootComposite2" presStyleCnt="0"/>
      <dgm:spPr/>
    </dgm:pt>
    <dgm:pt modelId="{C4A29255-06ED-4541-A7E0-A4650DE7585B}" type="pres">
      <dgm:prSet presAssocID="{8D8F6135-7A16-4F1C-B78C-3D1CC5CE5E96}" presName="rootText2" presStyleLbl="alignAcc1" presStyleIdx="0" presStyleCnt="0">
        <dgm:presLayoutVars>
          <dgm:chPref val="3"/>
        </dgm:presLayoutVars>
      </dgm:prSet>
      <dgm:spPr/>
    </dgm:pt>
    <dgm:pt modelId="{56043A83-A331-4111-8E02-84D3943EBF11}" type="pres">
      <dgm:prSet presAssocID="{8D8F6135-7A16-4F1C-B78C-3D1CC5CE5E96}" presName="topArc2" presStyleLbl="parChTrans1D1" presStyleIdx="22" presStyleCnt="30"/>
      <dgm:spPr/>
    </dgm:pt>
    <dgm:pt modelId="{CAF62BC5-A652-4AF6-B483-8929F1E068F9}" type="pres">
      <dgm:prSet presAssocID="{8D8F6135-7A16-4F1C-B78C-3D1CC5CE5E96}" presName="bottomArc2" presStyleLbl="parChTrans1D1" presStyleIdx="23" presStyleCnt="30"/>
      <dgm:spPr/>
    </dgm:pt>
    <dgm:pt modelId="{327FDB66-ABC6-450E-81C0-50D6C86A98A9}" type="pres">
      <dgm:prSet presAssocID="{8D8F6135-7A16-4F1C-B78C-3D1CC5CE5E96}" presName="topConnNode2" presStyleLbl="node2" presStyleIdx="0" presStyleCnt="0"/>
      <dgm:spPr/>
    </dgm:pt>
    <dgm:pt modelId="{0EC656F7-CDDB-4055-A620-5D7FBE3C9E69}" type="pres">
      <dgm:prSet presAssocID="{8D8F6135-7A16-4F1C-B78C-3D1CC5CE5E96}" presName="hierChild4" presStyleCnt="0"/>
      <dgm:spPr/>
    </dgm:pt>
    <dgm:pt modelId="{C598A5B2-2697-4D33-B9F2-EFD9C16EF3CA}" type="pres">
      <dgm:prSet presAssocID="{8D8F6135-7A16-4F1C-B78C-3D1CC5CE5E96}" presName="hierChild5" presStyleCnt="0"/>
      <dgm:spPr/>
    </dgm:pt>
    <dgm:pt modelId="{B51C4A45-2726-4F78-983B-4B21E48C41FB}" type="pres">
      <dgm:prSet presAssocID="{1BEC5C86-D650-4EA6-A1D2-FDA3ED7AA601}" presName="hierChild3" presStyleCnt="0"/>
      <dgm:spPr/>
    </dgm:pt>
    <dgm:pt modelId="{9A1B0FE9-357D-4ECF-9DB0-D72230796248}" type="pres">
      <dgm:prSet presAssocID="{8595ECC3-A4D8-46B4-B406-1B260A61D88C}" presName="Name101" presStyleLbl="parChTrans1D2" presStyleIdx="10" presStyleCnt="13"/>
      <dgm:spPr/>
    </dgm:pt>
    <dgm:pt modelId="{8ADE370B-0148-46ED-99FB-2AC6052DAC14}" type="pres">
      <dgm:prSet presAssocID="{2B56AB75-B34C-4F6C-B414-9484FD47ABDB}" presName="hierRoot3" presStyleCnt="0">
        <dgm:presLayoutVars>
          <dgm:hierBranch val="init"/>
        </dgm:presLayoutVars>
      </dgm:prSet>
      <dgm:spPr/>
    </dgm:pt>
    <dgm:pt modelId="{C3655A62-094E-4C97-BBC8-0D073B8DC513}" type="pres">
      <dgm:prSet presAssocID="{2B56AB75-B34C-4F6C-B414-9484FD47ABDB}" presName="rootComposite3" presStyleCnt="0"/>
      <dgm:spPr/>
    </dgm:pt>
    <dgm:pt modelId="{C9BF91DD-B74B-48E4-B8A5-8908EF4A7297}" type="pres">
      <dgm:prSet presAssocID="{2B56AB75-B34C-4F6C-B414-9484FD47ABDB}" presName="rootText3" presStyleLbl="alignAcc1" presStyleIdx="0" presStyleCnt="0">
        <dgm:presLayoutVars>
          <dgm:chPref val="3"/>
        </dgm:presLayoutVars>
      </dgm:prSet>
      <dgm:spPr/>
    </dgm:pt>
    <dgm:pt modelId="{C0B697D4-6D4E-4A57-81FD-7AB20C95572D}" type="pres">
      <dgm:prSet presAssocID="{2B56AB75-B34C-4F6C-B414-9484FD47ABDB}" presName="topArc3" presStyleLbl="parChTrans1D1" presStyleIdx="24" presStyleCnt="30"/>
      <dgm:spPr/>
    </dgm:pt>
    <dgm:pt modelId="{B8CEED73-34E3-48DC-9B9F-C5A294599100}" type="pres">
      <dgm:prSet presAssocID="{2B56AB75-B34C-4F6C-B414-9484FD47ABDB}" presName="bottomArc3" presStyleLbl="parChTrans1D1" presStyleIdx="25" presStyleCnt="30"/>
      <dgm:spPr/>
    </dgm:pt>
    <dgm:pt modelId="{56D366EE-1424-4CA4-B86F-5CF696FA454E}" type="pres">
      <dgm:prSet presAssocID="{2B56AB75-B34C-4F6C-B414-9484FD47ABDB}" presName="topConnNode3" presStyleLbl="asst1" presStyleIdx="0" presStyleCnt="0"/>
      <dgm:spPr/>
    </dgm:pt>
    <dgm:pt modelId="{2A7081C5-D2AD-4959-98C1-1A22177A8059}" type="pres">
      <dgm:prSet presAssocID="{2B56AB75-B34C-4F6C-B414-9484FD47ABDB}" presName="hierChild6" presStyleCnt="0"/>
      <dgm:spPr/>
    </dgm:pt>
    <dgm:pt modelId="{4860D242-A377-4358-AEEF-212212554C95}" type="pres">
      <dgm:prSet presAssocID="{2B56AB75-B34C-4F6C-B414-9484FD47ABDB}" presName="hierChild7" presStyleCnt="0"/>
      <dgm:spPr/>
    </dgm:pt>
    <dgm:pt modelId="{0AAACD00-5521-4D4D-9846-D34D96A83CA9}" type="pres">
      <dgm:prSet presAssocID="{18135712-8184-4AC1-BCBD-47AEBE641449}" presName="Name101" presStyleLbl="parChTrans1D2" presStyleIdx="11" presStyleCnt="13"/>
      <dgm:spPr/>
    </dgm:pt>
    <dgm:pt modelId="{9D0FF25F-6CB8-4379-BAE9-594ADFC58F78}" type="pres">
      <dgm:prSet presAssocID="{91EA71BC-307E-42DF-B0E8-A0C5BA50D9BC}" presName="hierRoot3" presStyleCnt="0">
        <dgm:presLayoutVars>
          <dgm:hierBranch val="init"/>
        </dgm:presLayoutVars>
      </dgm:prSet>
      <dgm:spPr/>
    </dgm:pt>
    <dgm:pt modelId="{0A4242C1-2637-4D05-8511-CB8CD213ED26}" type="pres">
      <dgm:prSet presAssocID="{91EA71BC-307E-42DF-B0E8-A0C5BA50D9BC}" presName="rootComposite3" presStyleCnt="0"/>
      <dgm:spPr/>
    </dgm:pt>
    <dgm:pt modelId="{2082361E-A84E-425E-9EB6-66F59068AE55}" type="pres">
      <dgm:prSet presAssocID="{91EA71BC-307E-42DF-B0E8-A0C5BA50D9BC}" presName="rootText3" presStyleLbl="alignAcc1" presStyleIdx="0" presStyleCnt="0">
        <dgm:presLayoutVars>
          <dgm:chPref val="3"/>
        </dgm:presLayoutVars>
      </dgm:prSet>
      <dgm:spPr/>
    </dgm:pt>
    <dgm:pt modelId="{90DE0460-C26B-4B8D-B261-4AA28CD3171F}" type="pres">
      <dgm:prSet presAssocID="{91EA71BC-307E-42DF-B0E8-A0C5BA50D9BC}" presName="topArc3" presStyleLbl="parChTrans1D1" presStyleIdx="26" presStyleCnt="30"/>
      <dgm:spPr/>
    </dgm:pt>
    <dgm:pt modelId="{2C14886C-05F2-42B5-928C-76014BD9F53A}" type="pres">
      <dgm:prSet presAssocID="{91EA71BC-307E-42DF-B0E8-A0C5BA50D9BC}" presName="bottomArc3" presStyleLbl="parChTrans1D1" presStyleIdx="27" presStyleCnt="30"/>
      <dgm:spPr/>
    </dgm:pt>
    <dgm:pt modelId="{40270E92-1B59-4493-A427-4D2E3CEA9677}" type="pres">
      <dgm:prSet presAssocID="{91EA71BC-307E-42DF-B0E8-A0C5BA50D9BC}" presName="topConnNode3" presStyleLbl="asst1" presStyleIdx="0" presStyleCnt="0"/>
      <dgm:spPr/>
    </dgm:pt>
    <dgm:pt modelId="{37F8C1D2-5735-4191-9697-9ECC25368EA6}" type="pres">
      <dgm:prSet presAssocID="{91EA71BC-307E-42DF-B0E8-A0C5BA50D9BC}" presName="hierChild6" presStyleCnt="0"/>
      <dgm:spPr/>
    </dgm:pt>
    <dgm:pt modelId="{C8F8AA58-07D7-4E3D-8A22-1DC53F081151}" type="pres">
      <dgm:prSet presAssocID="{91EA71BC-307E-42DF-B0E8-A0C5BA50D9BC}" presName="hierChild7" presStyleCnt="0"/>
      <dgm:spPr/>
    </dgm:pt>
    <dgm:pt modelId="{0327DA3B-E771-40B5-A9D6-C07E0B504A36}" type="pres">
      <dgm:prSet presAssocID="{EA32CD48-FA2B-4DB2-A9AC-303CEC0EAC4F}" presName="Name101" presStyleLbl="parChTrans1D2" presStyleIdx="12" presStyleCnt="13"/>
      <dgm:spPr/>
    </dgm:pt>
    <dgm:pt modelId="{3FD8E8ED-C968-4CF9-AF83-1DF9C58D6173}" type="pres">
      <dgm:prSet presAssocID="{BFF244DA-EF7C-492B-AC65-D1D0F8DB753D}" presName="hierRoot3" presStyleCnt="0">
        <dgm:presLayoutVars>
          <dgm:hierBranch val="init"/>
        </dgm:presLayoutVars>
      </dgm:prSet>
      <dgm:spPr/>
    </dgm:pt>
    <dgm:pt modelId="{B17AC15F-ED05-498B-A6CF-CAAF934D1AB1}" type="pres">
      <dgm:prSet presAssocID="{BFF244DA-EF7C-492B-AC65-D1D0F8DB753D}" presName="rootComposite3" presStyleCnt="0"/>
      <dgm:spPr/>
    </dgm:pt>
    <dgm:pt modelId="{B5A0FF61-F6F6-43BD-BC24-68F92B9B267B}" type="pres">
      <dgm:prSet presAssocID="{BFF244DA-EF7C-492B-AC65-D1D0F8DB753D}" presName="rootText3" presStyleLbl="alignAcc1" presStyleIdx="0" presStyleCnt="0">
        <dgm:presLayoutVars>
          <dgm:chPref val="3"/>
        </dgm:presLayoutVars>
      </dgm:prSet>
      <dgm:spPr/>
    </dgm:pt>
    <dgm:pt modelId="{142F1173-9D14-4CF8-B2B5-C85B09C8A4AD}" type="pres">
      <dgm:prSet presAssocID="{BFF244DA-EF7C-492B-AC65-D1D0F8DB753D}" presName="topArc3" presStyleLbl="parChTrans1D1" presStyleIdx="28" presStyleCnt="30"/>
      <dgm:spPr/>
    </dgm:pt>
    <dgm:pt modelId="{EA59AEAF-D8DF-402B-9727-19270CBC6C17}" type="pres">
      <dgm:prSet presAssocID="{BFF244DA-EF7C-492B-AC65-D1D0F8DB753D}" presName="bottomArc3" presStyleLbl="parChTrans1D1" presStyleIdx="29" presStyleCnt="30"/>
      <dgm:spPr/>
    </dgm:pt>
    <dgm:pt modelId="{DCC323AF-46FF-4EDE-A7D0-5C6E2E50AE89}" type="pres">
      <dgm:prSet presAssocID="{BFF244DA-EF7C-492B-AC65-D1D0F8DB753D}" presName="topConnNode3" presStyleLbl="asst1" presStyleIdx="0" presStyleCnt="0"/>
      <dgm:spPr/>
    </dgm:pt>
    <dgm:pt modelId="{1860306C-7BC0-4EA1-8878-FB490573D3FD}" type="pres">
      <dgm:prSet presAssocID="{BFF244DA-EF7C-492B-AC65-D1D0F8DB753D}" presName="hierChild6" presStyleCnt="0"/>
      <dgm:spPr/>
    </dgm:pt>
    <dgm:pt modelId="{A6A515EE-7627-4B81-8A29-1B4090D16935}" type="pres">
      <dgm:prSet presAssocID="{BFF244DA-EF7C-492B-AC65-D1D0F8DB753D}" presName="hierChild7" presStyleCnt="0"/>
      <dgm:spPr/>
    </dgm:pt>
  </dgm:ptLst>
  <dgm:cxnLst>
    <dgm:cxn modelId="{2ED75500-309D-43D3-B3C3-5356D6402C48}" type="presOf" srcId="{E077CBFD-B2A3-4ACB-8196-1FE805E3037C}" destId="{3EFD387B-E58A-40D6-A2F2-F8227E1A927D}" srcOrd="1" destOrd="0" presId="urn:microsoft.com/office/officeart/2008/layout/HalfCircleOrganizationChart"/>
    <dgm:cxn modelId="{D602E807-FB19-472B-B548-C85CF6EF3C95}" srcId="{1BEC5C86-D650-4EA6-A1D2-FDA3ED7AA601}" destId="{BFF244DA-EF7C-492B-AC65-D1D0F8DB753D}" srcOrd="2" destOrd="0" parTransId="{EA32CD48-FA2B-4DB2-A9AC-303CEC0EAC4F}" sibTransId="{AF57433A-C535-45C3-A1FB-8B9FA664ADF6}"/>
    <dgm:cxn modelId="{96F3470E-0171-41D3-BF9B-0BD1399FEF12}" type="presOf" srcId="{1BEC5C86-D650-4EA6-A1D2-FDA3ED7AA601}" destId="{601379F9-8EA4-4DA4-825F-D46287604EA4}" srcOrd="1" destOrd="0" presId="urn:microsoft.com/office/officeart/2008/layout/HalfCircleOrganizationChart"/>
    <dgm:cxn modelId="{0A464B0E-E505-4C6D-920F-E1B6F2AD8E89}" type="presOf" srcId="{8D8F6135-7A16-4F1C-B78C-3D1CC5CE5E96}" destId="{C4A29255-06ED-4541-A7E0-A4650DE7585B}" srcOrd="0" destOrd="0" presId="urn:microsoft.com/office/officeart/2008/layout/HalfCircleOrganizationChart"/>
    <dgm:cxn modelId="{B9837C10-A81D-41BD-8FB6-37A636BFF3E7}" srcId="{1BEC5C86-D650-4EA6-A1D2-FDA3ED7AA601}" destId="{91EA71BC-307E-42DF-B0E8-A0C5BA50D9BC}" srcOrd="1" destOrd="0" parTransId="{18135712-8184-4AC1-BCBD-47AEBE641449}" sibTransId="{9C9F4F12-3D57-47C9-A0F9-F8F412FEF797}"/>
    <dgm:cxn modelId="{97D39112-7BFC-4E94-9C40-1882FA8C5A42}" type="presOf" srcId="{EA32CD48-FA2B-4DB2-A9AC-303CEC0EAC4F}" destId="{0327DA3B-E771-40B5-A9D6-C07E0B504A36}" srcOrd="0" destOrd="0" presId="urn:microsoft.com/office/officeart/2008/layout/HalfCircleOrganizationChart"/>
    <dgm:cxn modelId="{03FE0913-5EF2-4DAB-BBAC-88B89FD9DDC6}" type="presOf" srcId="{BFF244DA-EF7C-492B-AC65-D1D0F8DB753D}" destId="{B5A0FF61-F6F6-43BD-BC24-68F92B9B267B}" srcOrd="0" destOrd="0" presId="urn:microsoft.com/office/officeart/2008/layout/HalfCircleOrganizationChart"/>
    <dgm:cxn modelId="{D7BBE814-87A6-4661-8F05-F6960F965F5C}" type="presOf" srcId="{8595ECC3-A4D8-46B4-B406-1B260A61D88C}" destId="{9A1B0FE9-357D-4ECF-9DB0-D72230796248}" srcOrd="0" destOrd="0" presId="urn:microsoft.com/office/officeart/2008/layout/HalfCircleOrganizationChart"/>
    <dgm:cxn modelId="{345AAD1B-BED7-4E7C-909A-A686EEC3C41F}" type="presOf" srcId="{533036BB-27CE-4B14-BCD5-B690F15C7A50}" destId="{B435EF81-1FD9-412C-8D24-F4AA67C4EDDE}" srcOrd="0" destOrd="0" presId="urn:microsoft.com/office/officeart/2008/layout/HalfCircleOrganizationChart"/>
    <dgm:cxn modelId="{9BF02F1D-4BC4-4DE4-BEEF-66D00956CED1}" type="presOf" srcId="{BD286507-FC3F-4459-BFFE-39DEF2D89C74}" destId="{A0F427E7-D42F-49EB-B569-377C042929A6}" srcOrd="0" destOrd="0" presId="urn:microsoft.com/office/officeart/2008/layout/HalfCircleOrganizationChart"/>
    <dgm:cxn modelId="{6989251E-138A-4FBE-A6F8-C4DE315FEF88}" type="presOf" srcId="{A193B2F3-F453-4825-8932-60BABE6450BE}" destId="{32BB3E47-860F-4D2E-9159-E8BB781E2B7B}" srcOrd="1" destOrd="0" presId="urn:microsoft.com/office/officeart/2008/layout/HalfCircleOrganizationChart"/>
    <dgm:cxn modelId="{024A8D1E-34DE-47A6-97A1-08F52F80BEE8}" type="presOf" srcId="{9EE05DEA-3075-42A2-A5D5-32D6155FD78E}" destId="{3B101B8F-85F9-464A-A292-31C83997F62C}" srcOrd="0" destOrd="0" presId="urn:microsoft.com/office/officeart/2008/layout/HalfCircleOrganizationChart"/>
    <dgm:cxn modelId="{4607F324-511C-4639-A53F-AF4EE5F5C8E7}" type="presOf" srcId="{1BEC5C86-D650-4EA6-A1D2-FDA3ED7AA601}" destId="{90A8A729-4221-4241-BF28-B854A383007D}" srcOrd="0" destOrd="0" presId="urn:microsoft.com/office/officeart/2008/layout/HalfCircleOrganizationChart"/>
    <dgm:cxn modelId="{6533F82C-8BB4-44D7-BBBF-14A0554FE10B}" type="presOf" srcId="{517C2D03-AD92-4EDC-8C6C-465D24824867}" destId="{C387C819-8E53-4949-B0BC-5E7346812AB5}" srcOrd="0" destOrd="0" presId="urn:microsoft.com/office/officeart/2008/layout/HalfCircleOrganizationChart"/>
    <dgm:cxn modelId="{6E291631-8BD0-4CF2-8367-52CC704C2A85}" type="presOf" srcId="{91EA71BC-307E-42DF-B0E8-A0C5BA50D9BC}" destId="{2082361E-A84E-425E-9EB6-66F59068AE55}" srcOrd="0" destOrd="0" presId="urn:microsoft.com/office/officeart/2008/layout/HalfCircleOrganizationChart"/>
    <dgm:cxn modelId="{F1A7D333-9D27-4ADA-B5CA-C001D28058B5}" srcId="{E699114B-51F0-4043-8226-9DC06E46EEE0}" destId="{9EE05DEA-3075-42A2-A5D5-32D6155FD78E}" srcOrd="2" destOrd="0" parTransId="{BD286507-FC3F-4459-BFFE-39DEF2D89C74}" sibTransId="{042E8A00-C12A-4E8C-A605-C4AB5E678FDC}"/>
    <dgm:cxn modelId="{9DCF8D40-1C4F-4B57-8C48-68E4CFCCAE3D}" srcId="{EC5B136E-0644-4CB2-9666-39E0433E7984}" destId="{E699114B-51F0-4043-8226-9DC06E46EEE0}" srcOrd="0" destOrd="0" parTransId="{CFF9B870-6D47-486E-A3DB-E62FA9C1146E}" sibTransId="{0619458A-07E0-44C3-AB7E-6EEED9E6B1B5}"/>
    <dgm:cxn modelId="{69E1395B-478C-4E76-915F-7C0AF8293068}" type="presOf" srcId="{2B56AB75-B34C-4F6C-B414-9484FD47ABDB}" destId="{C9BF91DD-B74B-48E4-B8A5-8908EF4A7297}" srcOrd="0" destOrd="0" presId="urn:microsoft.com/office/officeart/2008/layout/HalfCircleOrganizationChart"/>
    <dgm:cxn modelId="{EC0CE75C-0145-4599-992F-4C18C0A45C17}" type="presOf" srcId="{E699114B-51F0-4043-8226-9DC06E46EEE0}" destId="{278A351D-0D04-4413-A876-841863B111D3}" srcOrd="1" destOrd="0" presId="urn:microsoft.com/office/officeart/2008/layout/HalfCircleOrganizationChart"/>
    <dgm:cxn modelId="{B923F55E-D778-432C-B09E-9D637078BCD5}" type="presOf" srcId="{F9319319-042F-4F15-8263-DD6D510CE18D}" destId="{EACDDB9B-6D6A-4563-87F1-9A27C5C90D1B}" srcOrd="0" destOrd="0" presId="urn:microsoft.com/office/officeart/2008/layout/HalfCircleOrganizationChart"/>
    <dgm:cxn modelId="{2413DB60-22C2-4CC9-A072-53BD6D3751FB}" type="presOf" srcId="{A1DC4E26-896C-4E3F-9C06-07126817F445}" destId="{0594AB85-9CB6-4E35-839C-3EF2C30D7395}" srcOrd="0" destOrd="0" presId="urn:microsoft.com/office/officeart/2008/layout/HalfCircleOrganizationChart"/>
    <dgm:cxn modelId="{30702D63-1400-4352-BF8F-A0B376C4DCE8}" type="presOf" srcId="{9EE05DEA-3075-42A2-A5D5-32D6155FD78E}" destId="{72BD8929-ACCD-4292-A541-5AB1C540BA27}" srcOrd="1" destOrd="0" presId="urn:microsoft.com/office/officeart/2008/layout/HalfCircleOrganizationChart"/>
    <dgm:cxn modelId="{1AA50645-C355-4E3A-A03E-716171C30945}" type="presOf" srcId="{EC5B136E-0644-4CB2-9666-39E0433E7984}" destId="{1F7408F1-4670-47C9-A80D-4FE534AD37FB}" srcOrd="0" destOrd="0" presId="urn:microsoft.com/office/officeart/2008/layout/HalfCircleOrganizationChart"/>
    <dgm:cxn modelId="{AD4F0F65-CE7D-44F6-BB25-9E3B7299C47B}" type="presOf" srcId="{A193B2F3-F453-4825-8932-60BABE6450BE}" destId="{ED7394F2-8219-49B0-B58F-C6360B88DF15}" srcOrd="0" destOrd="0" presId="urn:microsoft.com/office/officeart/2008/layout/HalfCircleOrganizationChart"/>
    <dgm:cxn modelId="{7DD31766-9DEC-4D3B-A37C-AB8F598A5D6E}" srcId="{E699114B-51F0-4043-8226-9DC06E46EEE0}" destId="{E077CBFD-B2A3-4ACB-8196-1FE805E3037C}" srcOrd="1" destOrd="0" parTransId="{517C2D03-AD92-4EDC-8C6C-465D24824867}" sibTransId="{0FBC7743-D3F2-4F04-A69F-B268D62C6AB0}"/>
    <dgm:cxn modelId="{D2E7FB48-908E-4C19-A937-6D9BAAFE5925}" type="presOf" srcId="{DDB7A6BA-BAAB-4E4C-9612-7B8316DA15A4}" destId="{F427806D-6137-41D8-A255-E48E34773A85}" srcOrd="0" destOrd="0" presId="urn:microsoft.com/office/officeart/2008/layout/HalfCircleOrganizationChart"/>
    <dgm:cxn modelId="{7C810069-F9F6-49FA-BE91-EAFC917DFB03}" type="presOf" srcId="{BFF244DA-EF7C-492B-AC65-D1D0F8DB753D}" destId="{DCC323AF-46FF-4EDE-A7D0-5C6E2E50AE89}" srcOrd="1" destOrd="0" presId="urn:microsoft.com/office/officeart/2008/layout/HalfCircleOrganizationChart"/>
    <dgm:cxn modelId="{B3DDAD6A-016B-4100-BD9C-7A11FCE2A37F}" type="presOf" srcId="{E699114B-51F0-4043-8226-9DC06E46EEE0}" destId="{7545B30A-A7AD-4B3D-8BE6-20A7F94FB936}" srcOrd="0" destOrd="0" presId="urn:microsoft.com/office/officeart/2008/layout/HalfCircleOrganizationChart"/>
    <dgm:cxn modelId="{B223D14A-23B8-44E6-B277-F3528D862AE1}" srcId="{E699114B-51F0-4043-8226-9DC06E46EEE0}" destId="{F9319319-042F-4F15-8263-DD6D510CE18D}" srcOrd="4" destOrd="0" parTransId="{656BD48E-FCC3-4AAF-B1BE-610468710F5D}" sibTransId="{0A5FAC93-938D-4972-BFE5-C863C87B338D}"/>
    <dgm:cxn modelId="{5F8C024F-3FD3-4060-87FF-6ACD7AD881EA}" type="presOf" srcId="{2C2EBC8B-4653-4163-AFB6-C1D705B747EE}" destId="{349FEB39-5E77-41FC-9EF6-1B716F23DC5D}" srcOrd="0" destOrd="0" presId="urn:microsoft.com/office/officeart/2008/layout/HalfCircleOrganizationChart"/>
    <dgm:cxn modelId="{734A6272-0FC0-4B63-9C27-2ECCA3BCBF39}" type="presOf" srcId="{91EA71BC-307E-42DF-B0E8-A0C5BA50D9BC}" destId="{40270E92-1B59-4493-A427-4D2E3CEA9677}" srcOrd="1" destOrd="0" presId="urn:microsoft.com/office/officeart/2008/layout/HalfCircleOrganizationChart"/>
    <dgm:cxn modelId="{C1F29172-81F0-4175-B62B-42BC86360E47}" type="presOf" srcId="{91125314-3167-41EF-9A6C-3C2172877249}" destId="{A800A38D-43A0-49F6-91A3-97ED2670B509}" srcOrd="1" destOrd="0" presId="urn:microsoft.com/office/officeart/2008/layout/HalfCircleOrganizationChart"/>
    <dgm:cxn modelId="{C74C3055-179D-427E-B747-451FDDAE4723}" srcId="{1BEC5C86-D650-4EA6-A1D2-FDA3ED7AA601}" destId="{8D8F6135-7A16-4F1C-B78C-3D1CC5CE5E96}" srcOrd="6" destOrd="0" parTransId="{2C2EBC8B-4653-4163-AFB6-C1D705B747EE}" sibTransId="{81A59388-0C94-4CAF-A0F7-C3346AF29CF3}"/>
    <dgm:cxn modelId="{78043C55-AD87-495C-A069-DB6B82B23EB7}" type="presOf" srcId="{91125314-3167-41EF-9A6C-3C2172877249}" destId="{C82F9D4B-6840-49FA-87BB-77478DFDE4F4}" srcOrd="0" destOrd="0" presId="urn:microsoft.com/office/officeart/2008/layout/HalfCircleOrganizationChart"/>
    <dgm:cxn modelId="{7C43DA7C-76AE-4526-AB6A-92F489B70432}" srcId="{1BEC5C86-D650-4EA6-A1D2-FDA3ED7AA601}" destId="{91125314-3167-41EF-9A6C-3C2172877249}" srcOrd="4" destOrd="0" parTransId="{533036BB-27CE-4B14-BCD5-B690F15C7A50}" sibTransId="{3846BABE-64BA-45B4-9C18-E64F60FA55FC}"/>
    <dgm:cxn modelId="{D9F66F81-212E-47F5-984E-F96BFEB111AC}" type="presOf" srcId="{A8B98629-AADA-48A5-B57C-DC8B3131023A}" destId="{0FF5F608-A406-4184-81E5-84D307A16ED3}" srcOrd="0" destOrd="0" presId="urn:microsoft.com/office/officeart/2008/layout/HalfCircleOrganizationChart"/>
    <dgm:cxn modelId="{C2CBCA84-50A4-4C33-9C85-798AD4166D6B}" srcId="{EC5B136E-0644-4CB2-9666-39E0433E7984}" destId="{1BEC5C86-D650-4EA6-A1D2-FDA3ED7AA601}" srcOrd="1" destOrd="0" parTransId="{F6D981FB-4CAF-461F-9828-37A232C204E7}" sibTransId="{9797D720-82B6-424E-8151-5872C7F96A45}"/>
    <dgm:cxn modelId="{D964FB87-B918-46B9-BA57-4B34FF2376D4}" type="presOf" srcId="{E077CBFD-B2A3-4ACB-8196-1FE805E3037C}" destId="{92398A95-E7EC-4EC9-B632-811D60915726}" srcOrd="0" destOrd="0" presId="urn:microsoft.com/office/officeart/2008/layout/HalfCircleOrganizationChart"/>
    <dgm:cxn modelId="{703AE790-78FD-46E2-ACFE-33210D18CD75}" type="presOf" srcId="{B46E154A-B419-437A-A2ED-F6DC2C432514}" destId="{BD17C2CD-0BA1-4661-B72D-4610F8570C6B}" srcOrd="1" destOrd="0" presId="urn:microsoft.com/office/officeart/2008/layout/HalfCircleOrganizationChart"/>
    <dgm:cxn modelId="{20EE5291-9A2D-49FB-8541-362864013277}" type="presOf" srcId="{767887E9-0FD3-497E-904D-A9E46F4A4C0B}" destId="{232664E8-5D00-4EE5-B710-D7CF7E691D2A}" srcOrd="0" destOrd="0" presId="urn:microsoft.com/office/officeart/2008/layout/HalfCircleOrganizationChart"/>
    <dgm:cxn modelId="{BF22C596-714F-4543-BF1D-88F763EE9135}" type="presOf" srcId="{A8B98629-AADA-48A5-B57C-DC8B3131023A}" destId="{14B7403E-F55A-42EC-BC39-878A63F7F496}" srcOrd="1" destOrd="0" presId="urn:microsoft.com/office/officeart/2008/layout/HalfCircleOrganizationChart"/>
    <dgm:cxn modelId="{7C78779C-242C-4C96-BC7B-6F697ECDE9B0}" srcId="{E699114B-51F0-4043-8226-9DC06E46EEE0}" destId="{A193B2F3-F453-4825-8932-60BABE6450BE}" srcOrd="3" destOrd="0" parTransId="{767887E9-0FD3-497E-904D-A9E46F4A4C0B}" sibTransId="{17DDE536-F6E4-4386-AE6C-A2FD19FCC784}"/>
    <dgm:cxn modelId="{99FD5EA0-EF9F-4C5D-A277-720FDD4E6C08}" type="presOf" srcId="{B9ACF76F-7480-43B1-8D82-946E93256290}" destId="{DE8D7088-9ECC-49C3-9896-65116CFB7DF1}" srcOrd="1" destOrd="0" presId="urn:microsoft.com/office/officeart/2008/layout/HalfCircleOrganizationChart"/>
    <dgm:cxn modelId="{FAFCC6A7-AE96-45CC-A203-B51BA6F9C811}" srcId="{1BEC5C86-D650-4EA6-A1D2-FDA3ED7AA601}" destId="{A8B98629-AADA-48A5-B57C-DC8B3131023A}" srcOrd="5" destOrd="0" parTransId="{40BF9BBE-C7A8-4DE3-B60A-862C8A4459AF}" sibTransId="{B1A3781A-731A-4C24-BA85-C24A4C65883A}"/>
    <dgm:cxn modelId="{9A08EAA9-E717-41DF-B9E4-0F6240CFFB81}" srcId="{E699114B-51F0-4043-8226-9DC06E46EEE0}" destId="{B9ACF76F-7480-43B1-8D82-946E93256290}" srcOrd="5" destOrd="0" parTransId="{10527173-D878-4343-A9A4-020940D760C0}" sibTransId="{F783AF49-2242-477C-A4E1-6ADE3BEAEDAB}"/>
    <dgm:cxn modelId="{40B2CAB6-114A-4C65-A463-02171A8E39B6}" srcId="{E699114B-51F0-4043-8226-9DC06E46EEE0}" destId="{DDB7A6BA-BAAB-4E4C-9612-7B8316DA15A4}" srcOrd="0" destOrd="0" parTransId="{08F9EA05-A48A-41BE-9CC2-C3A5019669C1}" sibTransId="{53A50BF5-02AF-4F69-8D27-711845951D7B}"/>
    <dgm:cxn modelId="{F8011AB7-450B-4727-8817-BD69528E8409}" type="presOf" srcId="{40BF9BBE-C7A8-4DE3-B60A-862C8A4459AF}" destId="{6A22C946-E9D9-478E-84A3-5A4C7FF0FFEB}" srcOrd="0" destOrd="0" presId="urn:microsoft.com/office/officeart/2008/layout/HalfCircleOrganizationChart"/>
    <dgm:cxn modelId="{85A777B7-73BA-4B2E-8A72-314D5AEF37F3}" type="presOf" srcId="{B46E154A-B419-437A-A2ED-F6DC2C432514}" destId="{5F2ADDD9-4032-4CE8-99DD-AB694558228A}" srcOrd="0" destOrd="0" presId="urn:microsoft.com/office/officeart/2008/layout/HalfCircleOrganizationChart"/>
    <dgm:cxn modelId="{AC479CC1-D3FC-4D44-8D9A-5A74407185E6}" type="presOf" srcId="{DDB7A6BA-BAAB-4E4C-9612-7B8316DA15A4}" destId="{22306D9C-FAC9-4228-BE42-191D4C3D1FC7}" srcOrd="1" destOrd="0" presId="urn:microsoft.com/office/officeart/2008/layout/HalfCircleOrganizationChart"/>
    <dgm:cxn modelId="{2074DBCC-BE4C-4468-BB4F-E13DCAF9FCEA}" type="presOf" srcId="{18135712-8184-4AC1-BCBD-47AEBE641449}" destId="{0AAACD00-5521-4D4D-9846-D34D96A83CA9}" srcOrd="0" destOrd="0" presId="urn:microsoft.com/office/officeart/2008/layout/HalfCircleOrganizationChart"/>
    <dgm:cxn modelId="{0F27F2D8-5F67-4D7D-8214-44A93827F0FF}" type="presOf" srcId="{F9319319-042F-4F15-8263-DD6D510CE18D}" destId="{1A57EFBB-7D04-4FD9-9C21-C79B5C97A344}" srcOrd="1" destOrd="0" presId="urn:microsoft.com/office/officeart/2008/layout/HalfCircleOrganizationChart"/>
    <dgm:cxn modelId="{359791E8-6613-488A-8B0B-D40E5441D690}" type="presOf" srcId="{656BD48E-FCC3-4AAF-B1BE-610468710F5D}" destId="{300E57D2-10A6-4A53-B1C2-BA19DA526D11}" srcOrd="0" destOrd="0" presId="urn:microsoft.com/office/officeart/2008/layout/HalfCircleOrganizationChart"/>
    <dgm:cxn modelId="{C211AFEA-043D-484F-8363-2EAED03AFDB0}" type="presOf" srcId="{8D8F6135-7A16-4F1C-B78C-3D1CC5CE5E96}" destId="{327FDB66-ABC6-450E-81C0-50D6C86A98A9}" srcOrd="1" destOrd="0" presId="urn:microsoft.com/office/officeart/2008/layout/HalfCircleOrganizationChart"/>
    <dgm:cxn modelId="{E80E53F2-081E-4D4D-A815-3B6AF14BCDF3}" srcId="{1BEC5C86-D650-4EA6-A1D2-FDA3ED7AA601}" destId="{2B56AB75-B34C-4F6C-B414-9484FD47ABDB}" srcOrd="0" destOrd="0" parTransId="{8595ECC3-A4D8-46B4-B406-1B260A61D88C}" sibTransId="{9D087C87-EA65-4F55-8D94-55D6EBB6F614}"/>
    <dgm:cxn modelId="{BC3CD3F3-C7FA-4090-B978-ECB58AC16696}" srcId="{1BEC5C86-D650-4EA6-A1D2-FDA3ED7AA601}" destId="{B46E154A-B419-437A-A2ED-F6DC2C432514}" srcOrd="3" destOrd="0" parTransId="{A1DC4E26-896C-4E3F-9C06-07126817F445}" sibTransId="{49F57918-45E8-47C1-A347-E2536027EE20}"/>
    <dgm:cxn modelId="{700570F4-95EB-4243-8711-EE2D9C66AD0A}" type="presOf" srcId="{2B56AB75-B34C-4F6C-B414-9484FD47ABDB}" destId="{56D366EE-1424-4CA4-B86F-5CF696FA454E}" srcOrd="1" destOrd="0" presId="urn:microsoft.com/office/officeart/2008/layout/HalfCircleOrganizationChart"/>
    <dgm:cxn modelId="{CB695FFA-428B-45BB-A9D0-2A6C7BCDD07E}" type="presOf" srcId="{B9ACF76F-7480-43B1-8D82-946E93256290}" destId="{C2523CD9-4B74-4071-89C8-817A93AC8B06}" srcOrd="0" destOrd="0" presId="urn:microsoft.com/office/officeart/2008/layout/HalfCircleOrganizationChart"/>
    <dgm:cxn modelId="{81DD87FA-949B-45F8-9067-5DF873A19383}" type="presOf" srcId="{10527173-D878-4343-A9A4-020940D760C0}" destId="{70811951-196F-4FA2-93D3-C04A5B6A9A9A}" srcOrd="0" destOrd="0" presId="urn:microsoft.com/office/officeart/2008/layout/HalfCircleOrganizationChart"/>
    <dgm:cxn modelId="{BF9998FB-3BBF-48F8-AA77-005D65772D11}" type="presOf" srcId="{08F9EA05-A48A-41BE-9CC2-C3A5019669C1}" destId="{A26B6A88-648F-4F9E-B1C5-A6CB42DE49E2}" srcOrd="0" destOrd="0" presId="urn:microsoft.com/office/officeart/2008/layout/HalfCircleOrganizationChart"/>
    <dgm:cxn modelId="{6C09B1B3-FC0B-47D3-97AD-F093ABD14BA7}" type="presParOf" srcId="{1F7408F1-4670-47C9-A80D-4FE534AD37FB}" destId="{AEFEC38F-0348-47DC-B53B-7D1E725A9442}" srcOrd="0" destOrd="0" presId="urn:microsoft.com/office/officeart/2008/layout/HalfCircleOrganizationChart"/>
    <dgm:cxn modelId="{06D28777-9D07-4BB5-8E36-B9CC492E59A7}" type="presParOf" srcId="{AEFEC38F-0348-47DC-B53B-7D1E725A9442}" destId="{409A63C9-4446-46EC-B4A6-7789EF188669}" srcOrd="0" destOrd="0" presId="urn:microsoft.com/office/officeart/2008/layout/HalfCircleOrganizationChart"/>
    <dgm:cxn modelId="{A77F91C2-01DA-4C96-AD73-25868A1A2812}" type="presParOf" srcId="{409A63C9-4446-46EC-B4A6-7789EF188669}" destId="{7545B30A-A7AD-4B3D-8BE6-20A7F94FB936}" srcOrd="0" destOrd="0" presId="urn:microsoft.com/office/officeart/2008/layout/HalfCircleOrganizationChart"/>
    <dgm:cxn modelId="{99879244-E406-47E5-A27B-F11A53AD91D8}" type="presParOf" srcId="{409A63C9-4446-46EC-B4A6-7789EF188669}" destId="{12B30674-A5F3-4903-9E58-7F55BD4EF26D}" srcOrd="1" destOrd="0" presId="urn:microsoft.com/office/officeart/2008/layout/HalfCircleOrganizationChart"/>
    <dgm:cxn modelId="{D35502F0-E1C1-4A15-972A-5D923FB51516}" type="presParOf" srcId="{409A63C9-4446-46EC-B4A6-7789EF188669}" destId="{F96B2D9C-D66E-48AE-982E-7FA42EF93BF2}" srcOrd="2" destOrd="0" presId="urn:microsoft.com/office/officeart/2008/layout/HalfCircleOrganizationChart"/>
    <dgm:cxn modelId="{7B650346-429A-4321-A40C-CE48B762D978}" type="presParOf" srcId="{409A63C9-4446-46EC-B4A6-7789EF188669}" destId="{278A351D-0D04-4413-A876-841863B111D3}" srcOrd="3" destOrd="0" presId="urn:microsoft.com/office/officeart/2008/layout/HalfCircleOrganizationChart"/>
    <dgm:cxn modelId="{5ECD1363-701F-40E8-92A5-8E102165988E}" type="presParOf" srcId="{AEFEC38F-0348-47DC-B53B-7D1E725A9442}" destId="{59EB77A8-8343-4CB3-9B19-A57DEAB55D42}" srcOrd="1" destOrd="0" presId="urn:microsoft.com/office/officeart/2008/layout/HalfCircleOrganizationChart"/>
    <dgm:cxn modelId="{04F066DC-9E15-4AD3-BA89-340938DECD3E}" type="presParOf" srcId="{59EB77A8-8343-4CB3-9B19-A57DEAB55D42}" destId="{A0F427E7-D42F-49EB-B569-377C042929A6}" srcOrd="0" destOrd="0" presId="urn:microsoft.com/office/officeart/2008/layout/HalfCircleOrganizationChart"/>
    <dgm:cxn modelId="{32AE54E3-60EE-45CB-AEB1-5D765D2E884C}" type="presParOf" srcId="{59EB77A8-8343-4CB3-9B19-A57DEAB55D42}" destId="{0DDF9ED9-5F9B-49E2-9B6B-C47CB9DE90DE}" srcOrd="1" destOrd="0" presId="urn:microsoft.com/office/officeart/2008/layout/HalfCircleOrganizationChart"/>
    <dgm:cxn modelId="{E590B4F6-B59B-464D-A0A2-1D2C152DF272}" type="presParOf" srcId="{0DDF9ED9-5F9B-49E2-9B6B-C47CB9DE90DE}" destId="{E88A2F9C-529C-4A2B-9929-26146B7D0313}" srcOrd="0" destOrd="0" presId="urn:microsoft.com/office/officeart/2008/layout/HalfCircleOrganizationChart"/>
    <dgm:cxn modelId="{15C8BA43-CF15-4787-B78A-D0D885178B04}" type="presParOf" srcId="{E88A2F9C-529C-4A2B-9929-26146B7D0313}" destId="{3B101B8F-85F9-464A-A292-31C83997F62C}" srcOrd="0" destOrd="0" presId="urn:microsoft.com/office/officeart/2008/layout/HalfCircleOrganizationChart"/>
    <dgm:cxn modelId="{6B60261A-6D5A-4349-927B-61EC92E40469}" type="presParOf" srcId="{E88A2F9C-529C-4A2B-9929-26146B7D0313}" destId="{586EC08F-8A86-46DF-A524-9DFEFE6170CF}" srcOrd="1" destOrd="0" presId="urn:microsoft.com/office/officeart/2008/layout/HalfCircleOrganizationChart"/>
    <dgm:cxn modelId="{5759A517-6674-4F12-BCEB-69D8762D3491}" type="presParOf" srcId="{E88A2F9C-529C-4A2B-9929-26146B7D0313}" destId="{CD174BD9-515D-4A4A-836F-C234CAAA7E4C}" srcOrd="2" destOrd="0" presId="urn:microsoft.com/office/officeart/2008/layout/HalfCircleOrganizationChart"/>
    <dgm:cxn modelId="{7481CA73-FFD3-4541-A0ED-7B8212769E91}" type="presParOf" srcId="{E88A2F9C-529C-4A2B-9929-26146B7D0313}" destId="{72BD8929-ACCD-4292-A541-5AB1C540BA27}" srcOrd="3" destOrd="0" presId="urn:microsoft.com/office/officeart/2008/layout/HalfCircleOrganizationChart"/>
    <dgm:cxn modelId="{F6BD12CB-0982-4EB3-960B-66DBE2FE3D40}" type="presParOf" srcId="{0DDF9ED9-5F9B-49E2-9B6B-C47CB9DE90DE}" destId="{14AB1D7B-A4BB-4C1B-90D2-D177C01FA105}" srcOrd="1" destOrd="0" presId="urn:microsoft.com/office/officeart/2008/layout/HalfCircleOrganizationChart"/>
    <dgm:cxn modelId="{34AD0AFA-C153-412D-A567-987E03A23FA0}" type="presParOf" srcId="{0DDF9ED9-5F9B-49E2-9B6B-C47CB9DE90DE}" destId="{4814976B-5260-41AD-8BF1-006833B51787}" srcOrd="2" destOrd="0" presId="urn:microsoft.com/office/officeart/2008/layout/HalfCircleOrganizationChart"/>
    <dgm:cxn modelId="{3B3CA107-F681-47D7-9FA5-9377AE28F990}" type="presParOf" srcId="{59EB77A8-8343-4CB3-9B19-A57DEAB55D42}" destId="{232664E8-5D00-4EE5-B710-D7CF7E691D2A}" srcOrd="2" destOrd="0" presId="urn:microsoft.com/office/officeart/2008/layout/HalfCircleOrganizationChart"/>
    <dgm:cxn modelId="{5E9C10F0-B24D-4C60-BC0B-06CA17A5D01B}" type="presParOf" srcId="{59EB77A8-8343-4CB3-9B19-A57DEAB55D42}" destId="{AEC0F901-BD00-4AD6-A949-D6BB9B6C33DF}" srcOrd="3" destOrd="0" presId="urn:microsoft.com/office/officeart/2008/layout/HalfCircleOrganizationChart"/>
    <dgm:cxn modelId="{22AB9DEA-4256-45FA-BA9F-AD5069A773B2}" type="presParOf" srcId="{AEC0F901-BD00-4AD6-A949-D6BB9B6C33DF}" destId="{EEEB5590-DAD6-4042-9713-E90AC1E539F4}" srcOrd="0" destOrd="0" presId="urn:microsoft.com/office/officeart/2008/layout/HalfCircleOrganizationChart"/>
    <dgm:cxn modelId="{1B22F430-CB42-40FC-8234-09836641806E}" type="presParOf" srcId="{EEEB5590-DAD6-4042-9713-E90AC1E539F4}" destId="{ED7394F2-8219-49B0-B58F-C6360B88DF15}" srcOrd="0" destOrd="0" presId="urn:microsoft.com/office/officeart/2008/layout/HalfCircleOrganizationChart"/>
    <dgm:cxn modelId="{7B19A1EA-49D9-4BD7-85C0-77FB7C3A9EC2}" type="presParOf" srcId="{EEEB5590-DAD6-4042-9713-E90AC1E539F4}" destId="{A312E6A1-373D-4E4B-B14F-83C086D17EBE}" srcOrd="1" destOrd="0" presId="urn:microsoft.com/office/officeart/2008/layout/HalfCircleOrganizationChart"/>
    <dgm:cxn modelId="{73707EBE-DAC1-4D33-8577-F9830F7CF49B}" type="presParOf" srcId="{EEEB5590-DAD6-4042-9713-E90AC1E539F4}" destId="{B56FCCFC-2549-43BF-AF0F-B57413F62A79}" srcOrd="2" destOrd="0" presId="urn:microsoft.com/office/officeart/2008/layout/HalfCircleOrganizationChart"/>
    <dgm:cxn modelId="{2CD66853-1753-44C5-AC5A-D09E0F4307E3}" type="presParOf" srcId="{EEEB5590-DAD6-4042-9713-E90AC1E539F4}" destId="{32BB3E47-860F-4D2E-9159-E8BB781E2B7B}" srcOrd="3" destOrd="0" presId="urn:microsoft.com/office/officeart/2008/layout/HalfCircleOrganizationChart"/>
    <dgm:cxn modelId="{CFC7C14A-F59F-435C-A82A-3F7EFD809D65}" type="presParOf" srcId="{AEC0F901-BD00-4AD6-A949-D6BB9B6C33DF}" destId="{D148B007-2353-4468-A85E-070E9806D71D}" srcOrd="1" destOrd="0" presId="urn:microsoft.com/office/officeart/2008/layout/HalfCircleOrganizationChart"/>
    <dgm:cxn modelId="{779AF483-6642-4F18-95A3-3A466455926B}" type="presParOf" srcId="{AEC0F901-BD00-4AD6-A949-D6BB9B6C33DF}" destId="{CEA014A6-18F0-4B6E-B60E-C84C16D66F92}" srcOrd="2" destOrd="0" presId="urn:microsoft.com/office/officeart/2008/layout/HalfCircleOrganizationChart"/>
    <dgm:cxn modelId="{BE999C9B-3EEC-4999-99FE-10E53F448610}" type="presParOf" srcId="{59EB77A8-8343-4CB3-9B19-A57DEAB55D42}" destId="{300E57D2-10A6-4A53-B1C2-BA19DA526D11}" srcOrd="4" destOrd="0" presId="urn:microsoft.com/office/officeart/2008/layout/HalfCircleOrganizationChart"/>
    <dgm:cxn modelId="{D81D50DA-F548-4BF7-A730-7F73DFF14995}" type="presParOf" srcId="{59EB77A8-8343-4CB3-9B19-A57DEAB55D42}" destId="{419F6D54-0317-4778-81A7-FAFFB2CDE4F6}" srcOrd="5" destOrd="0" presId="urn:microsoft.com/office/officeart/2008/layout/HalfCircleOrganizationChart"/>
    <dgm:cxn modelId="{AA1F8CB0-CB0A-4C09-BD17-4D1F7E2A85D7}" type="presParOf" srcId="{419F6D54-0317-4778-81A7-FAFFB2CDE4F6}" destId="{4779BCDE-BADA-4F3B-A319-7115105EF6C0}" srcOrd="0" destOrd="0" presId="urn:microsoft.com/office/officeart/2008/layout/HalfCircleOrganizationChart"/>
    <dgm:cxn modelId="{B785A83D-6AC2-434B-8B6A-6DCAEA78E396}" type="presParOf" srcId="{4779BCDE-BADA-4F3B-A319-7115105EF6C0}" destId="{EACDDB9B-6D6A-4563-87F1-9A27C5C90D1B}" srcOrd="0" destOrd="0" presId="urn:microsoft.com/office/officeart/2008/layout/HalfCircleOrganizationChart"/>
    <dgm:cxn modelId="{AA45B804-7AAF-4B18-8F51-81C830630A05}" type="presParOf" srcId="{4779BCDE-BADA-4F3B-A319-7115105EF6C0}" destId="{9D3D14B8-B216-478A-85F9-85771CC4B26F}" srcOrd="1" destOrd="0" presId="urn:microsoft.com/office/officeart/2008/layout/HalfCircleOrganizationChart"/>
    <dgm:cxn modelId="{C18EE8B8-326F-41BC-B23E-410A994FB780}" type="presParOf" srcId="{4779BCDE-BADA-4F3B-A319-7115105EF6C0}" destId="{6FA96EE9-1D28-42D0-9D8C-4D74439E21E4}" srcOrd="2" destOrd="0" presId="urn:microsoft.com/office/officeart/2008/layout/HalfCircleOrganizationChart"/>
    <dgm:cxn modelId="{176146CD-CD89-4172-BD38-A51BA7BBC042}" type="presParOf" srcId="{4779BCDE-BADA-4F3B-A319-7115105EF6C0}" destId="{1A57EFBB-7D04-4FD9-9C21-C79B5C97A344}" srcOrd="3" destOrd="0" presId="urn:microsoft.com/office/officeart/2008/layout/HalfCircleOrganizationChart"/>
    <dgm:cxn modelId="{2CAB9690-0A98-476F-8DB6-AEECA1B4DAA0}" type="presParOf" srcId="{419F6D54-0317-4778-81A7-FAFFB2CDE4F6}" destId="{B6681007-193F-49D3-8860-14DA10F98735}" srcOrd="1" destOrd="0" presId="urn:microsoft.com/office/officeart/2008/layout/HalfCircleOrganizationChart"/>
    <dgm:cxn modelId="{9AAD26E3-B901-49B7-AF61-1A20633DAE05}" type="presParOf" srcId="{419F6D54-0317-4778-81A7-FAFFB2CDE4F6}" destId="{A5B803A7-2DED-4574-B922-89EF843B6C00}" srcOrd="2" destOrd="0" presId="urn:microsoft.com/office/officeart/2008/layout/HalfCircleOrganizationChart"/>
    <dgm:cxn modelId="{2C6897A4-55E2-471C-B2EA-8CB0399F0906}" type="presParOf" srcId="{59EB77A8-8343-4CB3-9B19-A57DEAB55D42}" destId="{70811951-196F-4FA2-93D3-C04A5B6A9A9A}" srcOrd="6" destOrd="0" presId="urn:microsoft.com/office/officeart/2008/layout/HalfCircleOrganizationChart"/>
    <dgm:cxn modelId="{C21A81FE-DBBC-4A6E-B89B-341404EBD33B}" type="presParOf" srcId="{59EB77A8-8343-4CB3-9B19-A57DEAB55D42}" destId="{2AF595B8-F025-494E-9806-B55806E27526}" srcOrd="7" destOrd="0" presId="urn:microsoft.com/office/officeart/2008/layout/HalfCircleOrganizationChart"/>
    <dgm:cxn modelId="{186A32BC-8D52-431B-8BC5-89AB55645CA6}" type="presParOf" srcId="{2AF595B8-F025-494E-9806-B55806E27526}" destId="{C547A6D8-F1FA-44E5-80A7-0B80857C9B70}" srcOrd="0" destOrd="0" presId="urn:microsoft.com/office/officeart/2008/layout/HalfCircleOrganizationChart"/>
    <dgm:cxn modelId="{088799F2-7813-4B5A-86CE-639E918BD290}" type="presParOf" srcId="{C547A6D8-F1FA-44E5-80A7-0B80857C9B70}" destId="{C2523CD9-4B74-4071-89C8-817A93AC8B06}" srcOrd="0" destOrd="0" presId="urn:microsoft.com/office/officeart/2008/layout/HalfCircleOrganizationChart"/>
    <dgm:cxn modelId="{E4E3884F-CD5A-417E-9EEF-23D85614ACAC}" type="presParOf" srcId="{C547A6D8-F1FA-44E5-80A7-0B80857C9B70}" destId="{2BC92C94-4F84-48D3-B13B-781024689A5E}" srcOrd="1" destOrd="0" presId="urn:microsoft.com/office/officeart/2008/layout/HalfCircleOrganizationChart"/>
    <dgm:cxn modelId="{7933BE2B-4B16-46A6-B4CF-F65C6266C306}" type="presParOf" srcId="{C547A6D8-F1FA-44E5-80A7-0B80857C9B70}" destId="{BE6324BA-CA55-4705-8B80-B4213FE15EE3}" srcOrd="2" destOrd="0" presId="urn:microsoft.com/office/officeart/2008/layout/HalfCircleOrganizationChart"/>
    <dgm:cxn modelId="{7E0F0F2C-4EA7-4549-9E55-55735D9B4E1E}" type="presParOf" srcId="{C547A6D8-F1FA-44E5-80A7-0B80857C9B70}" destId="{DE8D7088-9ECC-49C3-9896-65116CFB7DF1}" srcOrd="3" destOrd="0" presId="urn:microsoft.com/office/officeart/2008/layout/HalfCircleOrganizationChart"/>
    <dgm:cxn modelId="{49F96DC1-A486-4D37-B5E9-551A343C69C9}" type="presParOf" srcId="{2AF595B8-F025-494E-9806-B55806E27526}" destId="{84867B2D-710F-42D9-95BC-00FCD7735EE3}" srcOrd="1" destOrd="0" presId="urn:microsoft.com/office/officeart/2008/layout/HalfCircleOrganizationChart"/>
    <dgm:cxn modelId="{6BC9A0FF-8208-4067-A42E-B73A99952191}" type="presParOf" srcId="{2AF595B8-F025-494E-9806-B55806E27526}" destId="{218EC0C8-6C05-4231-AD35-12F8889EE13B}" srcOrd="2" destOrd="0" presId="urn:microsoft.com/office/officeart/2008/layout/HalfCircleOrganizationChart"/>
    <dgm:cxn modelId="{79FF86BF-BCEF-4F2A-B69C-168C80207430}" type="presParOf" srcId="{AEFEC38F-0348-47DC-B53B-7D1E725A9442}" destId="{36B6AE13-56D9-4BE5-90A7-CBF15D253DE4}" srcOrd="2" destOrd="0" presId="urn:microsoft.com/office/officeart/2008/layout/HalfCircleOrganizationChart"/>
    <dgm:cxn modelId="{460FC2BE-F9A4-4B72-B6AD-CEB694D68C5C}" type="presParOf" srcId="{36B6AE13-56D9-4BE5-90A7-CBF15D253DE4}" destId="{A26B6A88-648F-4F9E-B1C5-A6CB42DE49E2}" srcOrd="0" destOrd="0" presId="urn:microsoft.com/office/officeart/2008/layout/HalfCircleOrganizationChart"/>
    <dgm:cxn modelId="{C3019809-6679-4D6A-82B5-CA49C0698A69}" type="presParOf" srcId="{36B6AE13-56D9-4BE5-90A7-CBF15D253DE4}" destId="{47D187D0-8F86-43B9-970F-ECDF9CE2FC02}" srcOrd="1" destOrd="0" presId="urn:microsoft.com/office/officeart/2008/layout/HalfCircleOrganizationChart"/>
    <dgm:cxn modelId="{2332EFE2-A62A-437E-BECC-6D2416A79736}" type="presParOf" srcId="{47D187D0-8F86-43B9-970F-ECDF9CE2FC02}" destId="{3F5D7E34-337F-4CDC-BC6A-E65B138B4B84}" srcOrd="0" destOrd="0" presId="urn:microsoft.com/office/officeart/2008/layout/HalfCircleOrganizationChart"/>
    <dgm:cxn modelId="{575FD1BC-2A1D-479B-8520-86E7C0114031}" type="presParOf" srcId="{3F5D7E34-337F-4CDC-BC6A-E65B138B4B84}" destId="{F427806D-6137-41D8-A255-E48E34773A85}" srcOrd="0" destOrd="0" presId="urn:microsoft.com/office/officeart/2008/layout/HalfCircleOrganizationChart"/>
    <dgm:cxn modelId="{F05FB22C-068F-429F-9849-C47F977587B7}" type="presParOf" srcId="{3F5D7E34-337F-4CDC-BC6A-E65B138B4B84}" destId="{C3F46776-6CC0-45A3-9206-3F4BFACDD0A8}" srcOrd="1" destOrd="0" presId="urn:microsoft.com/office/officeart/2008/layout/HalfCircleOrganizationChart"/>
    <dgm:cxn modelId="{9F18157D-D0BC-4B12-A09F-D9B923DF7566}" type="presParOf" srcId="{3F5D7E34-337F-4CDC-BC6A-E65B138B4B84}" destId="{64010E56-CF4A-450D-A2B9-5FBB42D3C63B}" srcOrd="2" destOrd="0" presId="urn:microsoft.com/office/officeart/2008/layout/HalfCircleOrganizationChart"/>
    <dgm:cxn modelId="{2BF48693-8C77-4140-A02F-9B1753235FF9}" type="presParOf" srcId="{3F5D7E34-337F-4CDC-BC6A-E65B138B4B84}" destId="{22306D9C-FAC9-4228-BE42-191D4C3D1FC7}" srcOrd="3" destOrd="0" presId="urn:microsoft.com/office/officeart/2008/layout/HalfCircleOrganizationChart"/>
    <dgm:cxn modelId="{130532D4-421A-40F6-984E-8AAF0DA078B1}" type="presParOf" srcId="{47D187D0-8F86-43B9-970F-ECDF9CE2FC02}" destId="{01C4BA34-0F39-407B-9032-34BE47E284CB}" srcOrd="1" destOrd="0" presId="urn:microsoft.com/office/officeart/2008/layout/HalfCircleOrganizationChart"/>
    <dgm:cxn modelId="{5DB32E62-7128-4249-9AB4-A42D1EE82FDD}" type="presParOf" srcId="{47D187D0-8F86-43B9-970F-ECDF9CE2FC02}" destId="{9913BA16-8300-401E-8B7D-A9B9D510E1BE}" srcOrd="2" destOrd="0" presId="urn:microsoft.com/office/officeart/2008/layout/HalfCircleOrganizationChart"/>
    <dgm:cxn modelId="{63C28C96-AD4B-4D10-A808-C6F60EC01ABC}" type="presParOf" srcId="{36B6AE13-56D9-4BE5-90A7-CBF15D253DE4}" destId="{C387C819-8E53-4949-B0BC-5E7346812AB5}" srcOrd="2" destOrd="0" presId="urn:microsoft.com/office/officeart/2008/layout/HalfCircleOrganizationChart"/>
    <dgm:cxn modelId="{357B115A-883D-47DD-A9D5-30E8BEEBBC7F}" type="presParOf" srcId="{36B6AE13-56D9-4BE5-90A7-CBF15D253DE4}" destId="{7EA2DA66-684E-4F4D-BA6C-8FD85691F2E2}" srcOrd="3" destOrd="0" presId="urn:microsoft.com/office/officeart/2008/layout/HalfCircleOrganizationChart"/>
    <dgm:cxn modelId="{74C3921E-5881-4780-81A0-C02867869DBC}" type="presParOf" srcId="{7EA2DA66-684E-4F4D-BA6C-8FD85691F2E2}" destId="{934BB916-FBB4-47D1-87D7-5ABA2D29CEED}" srcOrd="0" destOrd="0" presId="urn:microsoft.com/office/officeart/2008/layout/HalfCircleOrganizationChart"/>
    <dgm:cxn modelId="{E678A97B-0657-44FE-BE2D-C1272240AEA1}" type="presParOf" srcId="{934BB916-FBB4-47D1-87D7-5ABA2D29CEED}" destId="{92398A95-E7EC-4EC9-B632-811D60915726}" srcOrd="0" destOrd="0" presId="urn:microsoft.com/office/officeart/2008/layout/HalfCircleOrganizationChart"/>
    <dgm:cxn modelId="{57ADABAD-1EB1-4AF4-92BF-83F849987531}" type="presParOf" srcId="{934BB916-FBB4-47D1-87D7-5ABA2D29CEED}" destId="{26DA0AB4-D384-4E58-8A6F-77025B188C98}" srcOrd="1" destOrd="0" presId="urn:microsoft.com/office/officeart/2008/layout/HalfCircleOrganizationChart"/>
    <dgm:cxn modelId="{ADE51B29-0BE9-4B36-AF94-5E07E688F823}" type="presParOf" srcId="{934BB916-FBB4-47D1-87D7-5ABA2D29CEED}" destId="{17C4BDB5-F066-4F5F-93AD-1809A5F35017}" srcOrd="2" destOrd="0" presId="urn:microsoft.com/office/officeart/2008/layout/HalfCircleOrganizationChart"/>
    <dgm:cxn modelId="{8270390F-11F8-496F-8C9C-BFD38138064C}" type="presParOf" srcId="{934BB916-FBB4-47D1-87D7-5ABA2D29CEED}" destId="{3EFD387B-E58A-40D6-A2F2-F8227E1A927D}" srcOrd="3" destOrd="0" presId="urn:microsoft.com/office/officeart/2008/layout/HalfCircleOrganizationChart"/>
    <dgm:cxn modelId="{A753A788-D664-44A1-A89B-222656F84D10}" type="presParOf" srcId="{7EA2DA66-684E-4F4D-BA6C-8FD85691F2E2}" destId="{D5A13082-4AE1-454C-96A7-8F594D2CF4E2}" srcOrd="1" destOrd="0" presId="urn:microsoft.com/office/officeart/2008/layout/HalfCircleOrganizationChart"/>
    <dgm:cxn modelId="{94D481B7-C2AC-4ED4-82DA-DA02404EA5B0}" type="presParOf" srcId="{7EA2DA66-684E-4F4D-BA6C-8FD85691F2E2}" destId="{56FB4A3F-941B-4660-A62D-D2C1C6E89075}" srcOrd="2" destOrd="0" presId="urn:microsoft.com/office/officeart/2008/layout/HalfCircleOrganizationChart"/>
    <dgm:cxn modelId="{D9659894-6699-41E8-B462-86C1063BAC14}" type="presParOf" srcId="{1F7408F1-4670-47C9-A80D-4FE534AD37FB}" destId="{20A3CFD9-C939-4020-AF9C-0AACF3CA8105}" srcOrd="1" destOrd="0" presId="urn:microsoft.com/office/officeart/2008/layout/HalfCircleOrganizationChart"/>
    <dgm:cxn modelId="{310E906F-AFBD-4544-8414-2314BCB7B8F5}" type="presParOf" srcId="{20A3CFD9-C939-4020-AF9C-0AACF3CA8105}" destId="{6A9DD0EA-4446-4726-8F48-EF44FE5D00F0}" srcOrd="0" destOrd="0" presId="urn:microsoft.com/office/officeart/2008/layout/HalfCircleOrganizationChart"/>
    <dgm:cxn modelId="{A8AE2C8F-2ACF-4A1D-9C4F-26FD1B4C0872}" type="presParOf" srcId="{6A9DD0EA-4446-4726-8F48-EF44FE5D00F0}" destId="{90A8A729-4221-4241-BF28-B854A383007D}" srcOrd="0" destOrd="0" presId="urn:microsoft.com/office/officeart/2008/layout/HalfCircleOrganizationChart"/>
    <dgm:cxn modelId="{48E9812F-BB41-405C-8C85-631C71CD5F6D}" type="presParOf" srcId="{6A9DD0EA-4446-4726-8F48-EF44FE5D00F0}" destId="{65979500-4920-45B3-9856-6BE5A7C377CC}" srcOrd="1" destOrd="0" presId="urn:microsoft.com/office/officeart/2008/layout/HalfCircleOrganizationChart"/>
    <dgm:cxn modelId="{0262841F-6411-49A3-BE70-CBA898CC1D06}" type="presParOf" srcId="{6A9DD0EA-4446-4726-8F48-EF44FE5D00F0}" destId="{92D0220A-F6E6-415C-BA22-695A4615F5B2}" srcOrd="2" destOrd="0" presId="urn:microsoft.com/office/officeart/2008/layout/HalfCircleOrganizationChart"/>
    <dgm:cxn modelId="{7B2CCC61-7E7C-4850-B379-9DD0F835F424}" type="presParOf" srcId="{6A9DD0EA-4446-4726-8F48-EF44FE5D00F0}" destId="{601379F9-8EA4-4DA4-825F-D46287604EA4}" srcOrd="3" destOrd="0" presId="urn:microsoft.com/office/officeart/2008/layout/HalfCircleOrganizationChart"/>
    <dgm:cxn modelId="{AD7EDDCA-AC95-4A1E-B7D3-2C699F69C7C9}" type="presParOf" srcId="{20A3CFD9-C939-4020-AF9C-0AACF3CA8105}" destId="{366C61A2-A5E0-4E32-9A67-00EC12E4FFA4}" srcOrd="1" destOrd="0" presId="urn:microsoft.com/office/officeart/2008/layout/HalfCircleOrganizationChart"/>
    <dgm:cxn modelId="{0E27AD18-6714-4F5D-961B-2C34E134DED2}" type="presParOf" srcId="{366C61A2-A5E0-4E32-9A67-00EC12E4FFA4}" destId="{0594AB85-9CB6-4E35-839C-3EF2C30D7395}" srcOrd="0" destOrd="0" presId="urn:microsoft.com/office/officeart/2008/layout/HalfCircleOrganizationChart"/>
    <dgm:cxn modelId="{3CB81401-B3FB-428E-8A15-26DFD662286F}" type="presParOf" srcId="{366C61A2-A5E0-4E32-9A67-00EC12E4FFA4}" destId="{A46ADBCE-C7FA-47AB-A656-AADE09C7375D}" srcOrd="1" destOrd="0" presId="urn:microsoft.com/office/officeart/2008/layout/HalfCircleOrganizationChart"/>
    <dgm:cxn modelId="{6FE6685B-E907-40D2-B884-1CE049B8A514}" type="presParOf" srcId="{A46ADBCE-C7FA-47AB-A656-AADE09C7375D}" destId="{800668AA-1AB7-43F9-A054-C018F768AFA2}" srcOrd="0" destOrd="0" presId="urn:microsoft.com/office/officeart/2008/layout/HalfCircleOrganizationChart"/>
    <dgm:cxn modelId="{83CEEAA5-629A-486F-9FA8-F3C62CBFF12C}" type="presParOf" srcId="{800668AA-1AB7-43F9-A054-C018F768AFA2}" destId="{5F2ADDD9-4032-4CE8-99DD-AB694558228A}" srcOrd="0" destOrd="0" presId="urn:microsoft.com/office/officeart/2008/layout/HalfCircleOrganizationChart"/>
    <dgm:cxn modelId="{5F820DFC-88F2-4B7F-8DA6-1FC65C380F1D}" type="presParOf" srcId="{800668AA-1AB7-43F9-A054-C018F768AFA2}" destId="{DC2C73BC-25C9-4AFD-8179-76E1542F75B0}" srcOrd="1" destOrd="0" presId="urn:microsoft.com/office/officeart/2008/layout/HalfCircleOrganizationChart"/>
    <dgm:cxn modelId="{461600FA-8F91-49A7-B2F5-3978EF46F5F5}" type="presParOf" srcId="{800668AA-1AB7-43F9-A054-C018F768AFA2}" destId="{45B38A1C-B0CD-4957-AD47-6728AEC9DE1D}" srcOrd="2" destOrd="0" presId="urn:microsoft.com/office/officeart/2008/layout/HalfCircleOrganizationChart"/>
    <dgm:cxn modelId="{D655758B-D200-4207-A83B-1E3A516CEA22}" type="presParOf" srcId="{800668AA-1AB7-43F9-A054-C018F768AFA2}" destId="{BD17C2CD-0BA1-4661-B72D-4610F8570C6B}" srcOrd="3" destOrd="0" presId="urn:microsoft.com/office/officeart/2008/layout/HalfCircleOrganizationChart"/>
    <dgm:cxn modelId="{6EF5D8E3-32F1-4486-96DD-C5255891DAF5}" type="presParOf" srcId="{A46ADBCE-C7FA-47AB-A656-AADE09C7375D}" destId="{A0C148B5-51EB-48FB-8F70-5ADECAA37993}" srcOrd="1" destOrd="0" presId="urn:microsoft.com/office/officeart/2008/layout/HalfCircleOrganizationChart"/>
    <dgm:cxn modelId="{E85F39B8-8075-432A-903D-1337B2EE9FBF}" type="presParOf" srcId="{A46ADBCE-C7FA-47AB-A656-AADE09C7375D}" destId="{11714EAD-AAD2-4847-9992-029CB5ACECF6}" srcOrd="2" destOrd="0" presId="urn:microsoft.com/office/officeart/2008/layout/HalfCircleOrganizationChart"/>
    <dgm:cxn modelId="{5194A8B7-A632-4AE3-96A0-EAFAB7DB6943}" type="presParOf" srcId="{366C61A2-A5E0-4E32-9A67-00EC12E4FFA4}" destId="{B435EF81-1FD9-412C-8D24-F4AA67C4EDDE}" srcOrd="2" destOrd="0" presId="urn:microsoft.com/office/officeart/2008/layout/HalfCircleOrganizationChart"/>
    <dgm:cxn modelId="{4CE89996-E067-44E8-BCF3-A33893E3D3F0}" type="presParOf" srcId="{366C61A2-A5E0-4E32-9A67-00EC12E4FFA4}" destId="{B15EC35F-49E2-4B6B-941E-AFFCFB273249}" srcOrd="3" destOrd="0" presId="urn:microsoft.com/office/officeart/2008/layout/HalfCircleOrganizationChart"/>
    <dgm:cxn modelId="{CE4FB690-9118-44D6-A874-6759D2731F02}" type="presParOf" srcId="{B15EC35F-49E2-4B6B-941E-AFFCFB273249}" destId="{3ACC5315-EEDD-402F-BA70-23C232E8493B}" srcOrd="0" destOrd="0" presId="urn:microsoft.com/office/officeart/2008/layout/HalfCircleOrganizationChart"/>
    <dgm:cxn modelId="{C9E3C5C2-7041-419F-9976-3E75BB6057CF}" type="presParOf" srcId="{3ACC5315-EEDD-402F-BA70-23C232E8493B}" destId="{C82F9D4B-6840-49FA-87BB-77478DFDE4F4}" srcOrd="0" destOrd="0" presId="urn:microsoft.com/office/officeart/2008/layout/HalfCircleOrganizationChart"/>
    <dgm:cxn modelId="{628E7C46-4A87-48AF-ACEA-028335BF33D0}" type="presParOf" srcId="{3ACC5315-EEDD-402F-BA70-23C232E8493B}" destId="{25851CF3-2158-4FCB-8153-9E3F28E5F2DA}" srcOrd="1" destOrd="0" presId="urn:microsoft.com/office/officeart/2008/layout/HalfCircleOrganizationChart"/>
    <dgm:cxn modelId="{A41CDFAF-3CF5-4A95-9298-81FBF5CDA6F9}" type="presParOf" srcId="{3ACC5315-EEDD-402F-BA70-23C232E8493B}" destId="{56D85EE2-4DA8-4A91-89D7-A97A8C7AABEC}" srcOrd="2" destOrd="0" presId="urn:microsoft.com/office/officeart/2008/layout/HalfCircleOrganizationChart"/>
    <dgm:cxn modelId="{4F115269-5294-4E2B-AF87-EA73FEF4382A}" type="presParOf" srcId="{3ACC5315-EEDD-402F-BA70-23C232E8493B}" destId="{A800A38D-43A0-49F6-91A3-97ED2670B509}" srcOrd="3" destOrd="0" presId="urn:microsoft.com/office/officeart/2008/layout/HalfCircleOrganizationChart"/>
    <dgm:cxn modelId="{EE44B508-8B98-4991-8413-FA5EE4D95DC8}" type="presParOf" srcId="{B15EC35F-49E2-4B6B-941E-AFFCFB273249}" destId="{5F4F2D36-1C50-4DDA-A562-9DCAE9D8161F}" srcOrd="1" destOrd="0" presId="urn:microsoft.com/office/officeart/2008/layout/HalfCircleOrganizationChart"/>
    <dgm:cxn modelId="{6F155495-E3F0-4B49-8383-C1A8F43AE62D}" type="presParOf" srcId="{B15EC35F-49E2-4B6B-941E-AFFCFB273249}" destId="{A3553BB0-F7CD-45E1-B993-A686FE8F5601}" srcOrd="2" destOrd="0" presId="urn:microsoft.com/office/officeart/2008/layout/HalfCircleOrganizationChart"/>
    <dgm:cxn modelId="{44DEE7F8-47F4-46E0-9D4E-AF638A9E43C9}" type="presParOf" srcId="{366C61A2-A5E0-4E32-9A67-00EC12E4FFA4}" destId="{6A22C946-E9D9-478E-84A3-5A4C7FF0FFEB}" srcOrd="4" destOrd="0" presId="urn:microsoft.com/office/officeart/2008/layout/HalfCircleOrganizationChart"/>
    <dgm:cxn modelId="{35D520CF-CC9F-4E60-8C4E-21C135708C93}" type="presParOf" srcId="{366C61A2-A5E0-4E32-9A67-00EC12E4FFA4}" destId="{294C8014-F713-406D-A57C-925B5174E56A}" srcOrd="5" destOrd="0" presId="urn:microsoft.com/office/officeart/2008/layout/HalfCircleOrganizationChart"/>
    <dgm:cxn modelId="{75F3B439-0BBF-4E4E-9C14-3C0C2A2F9EB3}" type="presParOf" srcId="{294C8014-F713-406D-A57C-925B5174E56A}" destId="{0302B14D-517B-4C75-BEEC-9402E1EE211B}" srcOrd="0" destOrd="0" presId="urn:microsoft.com/office/officeart/2008/layout/HalfCircleOrganizationChart"/>
    <dgm:cxn modelId="{2F283C5E-3111-48E0-89FA-57BD74533C2B}" type="presParOf" srcId="{0302B14D-517B-4C75-BEEC-9402E1EE211B}" destId="{0FF5F608-A406-4184-81E5-84D307A16ED3}" srcOrd="0" destOrd="0" presId="urn:microsoft.com/office/officeart/2008/layout/HalfCircleOrganizationChart"/>
    <dgm:cxn modelId="{56DD2850-CDAD-47DF-8DAC-AFA3CF615955}" type="presParOf" srcId="{0302B14D-517B-4C75-BEEC-9402E1EE211B}" destId="{BA9E3490-54FE-4D57-A640-2B36990EB19B}" srcOrd="1" destOrd="0" presId="urn:microsoft.com/office/officeart/2008/layout/HalfCircleOrganizationChart"/>
    <dgm:cxn modelId="{07DF2F63-E30D-465D-B5FA-F519CDFD1AEF}" type="presParOf" srcId="{0302B14D-517B-4C75-BEEC-9402E1EE211B}" destId="{8BB053B0-9C89-40F7-BF83-4D2F9712956A}" srcOrd="2" destOrd="0" presId="urn:microsoft.com/office/officeart/2008/layout/HalfCircleOrganizationChart"/>
    <dgm:cxn modelId="{33473781-B58F-4ED0-AB89-9BF4B6162919}" type="presParOf" srcId="{0302B14D-517B-4C75-BEEC-9402E1EE211B}" destId="{14B7403E-F55A-42EC-BC39-878A63F7F496}" srcOrd="3" destOrd="0" presId="urn:microsoft.com/office/officeart/2008/layout/HalfCircleOrganizationChart"/>
    <dgm:cxn modelId="{3958671F-BC0F-48E8-ACC5-A70835AB92B3}" type="presParOf" srcId="{294C8014-F713-406D-A57C-925B5174E56A}" destId="{45E162C2-6FF7-43E5-BEC2-935F176F585F}" srcOrd="1" destOrd="0" presId="urn:microsoft.com/office/officeart/2008/layout/HalfCircleOrganizationChart"/>
    <dgm:cxn modelId="{E261FAF3-DCC5-42BF-A604-0FA76AA939F5}" type="presParOf" srcId="{294C8014-F713-406D-A57C-925B5174E56A}" destId="{992FA70E-B075-4AAC-8212-0B3CBD4AC023}" srcOrd="2" destOrd="0" presId="urn:microsoft.com/office/officeart/2008/layout/HalfCircleOrganizationChart"/>
    <dgm:cxn modelId="{9C982B09-6C89-4062-B630-5CAC97E022E8}" type="presParOf" srcId="{366C61A2-A5E0-4E32-9A67-00EC12E4FFA4}" destId="{349FEB39-5E77-41FC-9EF6-1B716F23DC5D}" srcOrd="6" destOrd="0" presId="urn:microsoft.com/office/officeart/2008/layout/HalfCircleOrganizationChart"/>
    <dgm:cxn modelId="{A6206FC0-AAD0-4BDB-B11B-31F3CA1310EE}" type="presParOf" srcId="{366C61A2-A5E0-4E32-9A67-00EC12E4FFA4}" destId="{DC3B83A6-840B-4D60-8A5A-88EE934E53D6}" srcOrd="7" destOrd="0" presId="urn:microsoft.com/office/officeart/2008/layout/HalfCircleOrganizationChart"/>
    <dgm:cxn modelId="{0987CD70-F957-40D7-BF97-A4F901E576FE}" type="presParOf" srcId="{DC3B83A6-840B-4D60-8A5A-88EE934E53D6}" destId="{0C21E5DB-81F0-4E46-8A66-7AEF62FC0E26}" srcOrd="0" destOrd="0" presId="urn:microsoft.com/office/officeart/2008/layout/HalfCircleOrganizationChart"/>
    <dgm:cxn modelId="{4B39CEFC-2F09-4469-AF3A-51421A2571C2}" type="presParOf" srcId="{0C21E5DB-81F0-4E46-8A66-7AEF62FC0E26}" destId="{C4A29255-06ED-4541-A7E0-A4650DE7585B}" srcOrd="0" destOrd="0" presId="urn:microsoft.com/office/officeart/2008/layout/HalfCircleOrganizationChart"/>
    <dgm:cxn modelId="{B4C2456D-17E7-4E98-A492-84CD0308FD76}" type="presParOf" srcId="{0C21E5DB-81F0-4E46-8A66-7AEF62FC0E26}" destId="{56043A83-A331-4111-8E02-84D3943EBF11}" srcOrd="1" destOrd="0" presId="urn:microsoft.com/office/officeart/2008/layout/HalfCircleOrganizationChart"/>
    <dgm:cxn modelId="{0836C2EC-B741-446D-B44A-AA5EAF25DC24}" type="presParOf" srcId="{0C21E5DB-81F0-4E46-8A66-7AEF62FC0E26}" destId="{CAF62BC5-A652-4AF6-B483-8929F1E068F9}" srcOrd="2" destOrd="0" presId="urn:microsoft.com/office/officeart/2008/layout/HalfCircleOrganizationChart"/>
    <dgm:cxn modelId="{0D1EA768-4B6F-4ABA-A69B-65D0704A1095}" type="presParOf" srcId="{0C21E5DB-81F0-4E46-8A66-7AEF62FC0E26}" destId="{327FDB66-ABC6-450E-81C0-50D6C86A98A9}" srcOrd="3" destOrd="0" presId="urn:microsoft.com/office/officeart/2008/layout/HalfCircleOrganizationChart"/>
    <dgm:cxn modelId="{E259D2D5-F075-421E-85DC-9EBB3452DFC6}" type="presParOf" srcId="{DC3B83A6-840B-4D60-8A5A-88EE934E53D6}" destId="{0EC656F7-CDDB-4055-A620-5D7FBE3C9E69}" srcOrd="1" destOrd="0" presId="urn:microsoft.com/office/officeart/2008/layout/HalfCircleOrganizationChart"/>
    <dgm:cxn modelId="{E68E0D66-39A2-4516-9B31-53B50A52E186}" type="presParOf" srcId="{DC3B83A6-840B-4D60-8A5A-88EE934E53D6}" destId="{C598A5B2-2697-4D33-B9F2-EFD9C16EF3CA}" srcOrd="2" destOrd="0" presId="urn:microsoft.com/office/officeart/2008/layout/HalfCircleOrganizationChart"/>
    <dgm:cxn modelId="{D2270299-EDB2-4C2E-A002-56BC709E6933}" type="presParOf" srcId="{20A3CFD9-C939-4020-AF9C-0AACF3CA8105}" destId="{B51C4A45-2726-4F78-983B-4B21E48C41FB}" srcOrd="2" destOrd="0" presId="urn:microsoft.com/office/officeart/2008/layout/HalfCircleOrganizationChart"/>
    <dgm:cxn modelId="{0C1C4B32-D846-44E3-AB10-F475673825B4}" type="presParOf" srcId="{B51C4A45-2726-4F78-983B-4B21E48C41FB}" destId="{9A1B0FE9-357D-4ECF-9DB0-D72230796248}" srcOrd="0" destOrd="0" presId="urn:microsoft.com/office/officeart/2008/layout/HalfCircleOrganizationChart"/>
    <dgm:cxn modelId="{4442B43A-E749-4975-A6FA-7219E7E04BB9}" type="presParOf" srcId="{B51C4A45-2726-4F78-983B-4B21E48C41FB}" destId="{8ADE370B-0148-46ED-99FB-2AC6052DAC14}" srcOrd="1" destOrd="0" presId="urn:microsoft.com/office/officeart/2008/layout/HalfCircleOrganizationChart"/>
    <dgm:cxn modelId="{880DEAB8-D2F9-4067-BDA6-5A935B29A26B}" type="presParOf" srcId="{8ADE370B-0148-46ED-99FB-2AC6052DAC14}" destId="{C3655A62-094E-4C97-BBC8-0D073B8DC513}" srcOrd="0" destOrd="0" presId="urn:microsoft.com/office/officeart/2008/layout/HalfCircleOrganizationChart"/>
    <dgm:cxn modelId="{2F70EB66-AA95-42B4-9737-925C3020C6C2}" type="presParOf" srcId="{C3655A62-094E-4C97-BBC8-0D073B8DC513}" destId="{C9BF91DD-B74B-48E4-B8A5-8908EF4A7297}" srcOrd="0" destOrd="0" presId="urn:microsoft.com/office/officeart/2008/layout/HalfCircleOrganizationChart"/>
    <dgm:cxn modelId="{5C1568F2-B7D7-4845-B952-BB23724DCF80}" type="presParOf" srcId="{C3655A62-094E-4C97-BBC8-0D073B8DC513}" destId="{C0B697D4-6D4E-4A57-81FD-7AB20C95572D}" srcOrd="1" destOrd="0" presId="urn:microsoft.com/office/officeart/2008/layout/HalfCircleOrganizationChart"/>
    <dgm:cxn modelId="{1C281CA1-E66D-4E12-B410-4F17EFE7863B}" type="presParOf" srcId="{C3655A62-094E-4C97-BBC8-0D073B8DC513}" destId="{B8CEED73-34E3-48DC-9B9F-C5A294599100}" srcOrd="2" destOrd="0" presId="urn:microsoft.com/office/officeart/2008/layout/HalfCircleOrganizationChart"/>
    <dgm:cxn modelId="{517BA9EA-3D3C-4B4F-B561-6017424C524B}" type="presParOf" srcId="{C3655A62-094E-4C97-BBC8-0D073B8DC513}" destId="{56D366EE-1424-4CA4-B86F-5CF696FA454E}" srcOrd="3" destOrd="0" presId="urn:microsoft.com/office/officeart/2008/layout/HalfCircleOrganizationChart"/>
    <dgm:cxn modelId="{0C66A715-0214-411A-A967-DA116FC9B4D6}" type="presParOf" srcId="{8ADE370B-0148-46ED-99FB-2AC6052DAC14}" destId="{2A7081C5-D2AD-4959-98C1-1A22177A8059}" srcOrd="1" destOrd="0" presId="urn:microsoft.com/office/officeart/2008/layout/HalfCircleOrganizationChart"/>
    <dgm:cxn modelId="{730B7EA5-EC34-41F7-88F8-653F5E236AC1}" type="presParOf" srcId="{8ADE370B-0148-46ED-99FB-2AC6052DAC14}" destId="{4860D242-A377-4358-AEEF-212212554C95}" srcOrd="2" destOrd="0" presId="urn:microsoft.com/office/officeart/2008/layout/HalfCircleOrganizationChart"/>
    <dgm:cxn modelId="{C173B1AE-189E-4F0A-B1BB-6CDC606A812A}" type="presParOf" srcId="{B51C4A45-2726-4F78-983B-4B21E48C41FB}" destId="{0AAACD00-5521-4D4D-9846-D34D96A83CA9}" srcOrd="2" destOrd="0" presId="urn:microsoft.com/office/officeart/2008/layout/HalfCircleOrganizationChart"/>
    <dgm:cxn modelId="{E7249F08-254A-41F0-9B9D-6527BA582BC5}" type="presParOf" srcId="{B51C4A45-2726-4F78-983B-4B21E48C41FB}" destId="{9D0FF25F-6CB8-4379-BAE9-594ADFC58F78}" srcOrd="3" destOrd="0" presId="urn:microsoft.com/office/officeart/2008/layout/HalfCircleOrganizationChart"/>
    <dgm:cxn modelId="{E39CB10A-DA3A-4868-96D5-FFC1F14D8FD4}" type="presParOf" srcId="{9D0FF25F-6CB8-4379-BAE9-594ADFC58F78}" destId="{0A4242C1-2637-4D05-8511-CB8CD213ED26}" srcOrd="0" destOrd="0" presId="urn:microsoft.com/office/officeart/2008/layout/HalfCircleOrganizationChart"/>
    <dgm:cxn modelId="{603B02B9-CE94-4EC2-BB7E-CEE9F21E70CF}" type="presParOf" srcId="{0A4242C1-2637-4D05-8511-CB8CD213ED26}" destId="{2082361E-A84E-425E-9EB6-66F59068AE55}" srcOrd="0" destOrd="0" presId="urn:microsoft.com/office/officeart/2008/layout/HalfCircleOrganizationChart"/>
    <dgm:cxn modelId="{7AA75355-7603-489E-AF5B-E08450553C65}" type="presParOf" srcId="{0A4242C1-2637-4D05-8511-CB8CD213ED26}" destId="{90DE0460-C26B-4B8D-B261-4AA28CD3171F}" srcOrd="1" destOrd="0" presId="urn:microsoft.com/office/officeart/2008/layout/HalfCircleOrganizationChart"/>
    <dgm:cxn modelId="{6A824E87-A5EE-4DEB-B8E0-9C6ABE183CCD}" type="presParOf" srcId="{0A4242C1-2637-4D05-8511-CB8CD213ED26}" destId="{2C14886C-05F2-42B5-928C-76014BD9F53A}" srcOrd="2" destOrd="0" presId="urn:microsoft.com/office/officeart/2008/layout/HalfCircleOrganizationChart"/>
    <dgm:cxn modelId="{D1EDA3F6-361C-442B-A315-3CA640493D22}" type="presParOf" srcId="{0A4242C1-2637-4D05-8511-CB8CD213ED26}" destId="{40270E92-1B59-4493-A427-4D2E3CEA9677}" srcOrd="3" destOrd="0" presId="urn:microsoft.com/office/officeart/2008/layout/HalfCircleOrganizationChart"/>
    <dgm:cxn modelId="{DAB49900-1BD6-441E-A9AD-3ACB2165D63C}" type="presParOf" srcId="{9D0FF25F-6CB8-4379-BAE9-594ADFC58F78}" destId="{37F8C1D2-5735-4191-9697-9ECC25368EA6}" srcOrd="1" destOrd="0" presId="urn:microsoft.com/office/officeart/2008/layout/HalfCircleOrganizationChart"/>
    <dgm:cxn modelId="{7FF122CB-788D-4FE6-94D9-04965BE6591F}" type="presParOf" srcId="{9D0FF25F-6CB8-4379-BAE9-594ADFC58F78}" destId="{C8F8AA58-07D7-4E3D-8A22-1DC53F081151}" srcOrd="2" destOrd="0" presId="urn:microsoft.com/office/officeart/2008/layout/HalfCircleOrganizationChart"/>
    <dgm:cxn modelId="{7805E8DC-E288-4DA4-A5AA-3D2A701F5168}" type="presParOf" srcId="{B51C4A45-2726-4F78-983B-4B21E48C41FB}" destId="{0327DA3B-E771-40B5-A9D6-C07E0B504A36}" srcOrd="4" destOrd="0" presId="urn:microsoft.com/office/officeart/2008/layout/HalfCircleOrganizationChart"/>
    <dgm:cxn modelId="{1E80EF8B-E86B-400D-892F-2850A06F3049}" type="presParOf" srcId="{B51C4A45-2726-4F78-983B-4B21E48C41FB}" destId="{3FD8E8ED-C968-4CF9-AF83-1DF9C58D6173}" srcOrd="5" destOrd="0" presId="urn:microsoft.com/office/officeart/2008/layout/HalfCircleOrganizationChart"/>
    <dgm:cxn modelId="{4D6DC5BD-FD97-4A5F-A9E4-293FE41955B7}" type="presParOf" srcId="{3FD8E8ED-C968-4CF9-AF83-1DF9C58D6173}" destId="{B17AC15F-ED05-498B-A6CF-CAAF934D1AB1}" srcOrd="0" destOrd="0" presId="urn:microsoft.com/office/officeart/2008/layout/HalfCircleOrganizationChart"/>
    <dgm:cxn modelId="{10997898-75BB-49DC-A1C7-4FEBE365E07B}" type="presParOf" srcId="{B17AC15F-ED05-498B-A6CF-CAAF934D1AB1}" destId="{B5A0FF61-F6F6-43BD-BC24-68F92B9B267B}" srcOrd="0" destOrd="0" presId="urn:microsoft.com/office/officeart/2008/layout/HalfCircleOrganizationChart"/>
    <dgm:cxn modelId="{48C6387A-6E96-40BE-9DD5-2D25B8BC7D7B}" type="presParOf" srcId="{B17AC15F-ED05-498B-A6CF-CAAF934D1AB1}" destId="{142F1173-9D14-4CF8-B2B5-C85B09C8A4AD}" srcOrd="1" destOrd="0" presId="urn:microsoft.com/office/officeart/2008/layout/HalfCircleOrganizationChart"/>
    <dgm:cxn modelId="{E860727F-7339-443F-9AA3-65A7B9387AA7}" type="presParOf" srcId="{B17AC15F-ED05-498B-A6CF-CAAF934D1AB1}" destId="{EA59AEAF-D8DF-402B-9727-19270CBC6C17}" srcOrd="2" destOrd="0" presId="urn:microsoft.com/office/officeart/2008/layout/HalfCircleOrganizationChart"/>
    <dgm:cxn modelId="{738EC799-130C-4BE5-97CD-97C5F45EA09D}" type="presParOf" srcId="{B17AC15F-ED05-498B-A6CF-CAAF934D1AB1}" destId="{DCC323AF-46FF-4EDE-A7D0-5C6E2E50AE89}" srcOrd="3" destOrd="0" presId="urn:microsoft.com/office/officeart/2008/layout/HalfCircleOrganizationChart"/>
    <dgm:cxn modelId="{D5B6F06F-A436-4B62-B650-E4F065BFC900}" type="presParOf" srcId="{3FD8E8ED-C968-4CF9-AF83-1DF9C58D6173}" destId="{1860306C-7BC0-4EA1-8878-FB490573D3FD}" srcOrd="1" destOrd="0" presId="urn:microsoft.com/office/officeart/2008/layout/HalfCircleOrganizationChart"/>
    <dgm:cxn modelId="{1ADF0FEC-EE46-4DF8-B3C0-CA6F9B2B2782}" type="presParOf" srcId="{3FD8E8ED-C968-4CF9-AF83-1DF9C58D6173}" destId="{A6A515EE-7627-4B81-8A29-1B4090D16935}"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67CCB0-C879-44F3-A023-CA52AF26AC07}"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fr-FR"/>
        </a:p>
      </dgm:t>
    </dgm:pt>
    <dgm:pt modelId="{BB552525-BF08-4BFA-8547-35980E3359CF}">
      <dgm:prSet/>
      <dgm:spPr>
        <a:solidFill>
          <a:srgbClr val="F9F1D0"/>
        </a:solidFill>
      </dgm:spPr>
      <dgm:t>
        <a:bodyPr/>
        <a:lstStyle/>
        <a:p>
          <a:r>
            <a:rPr lang="fr-FR" dirty="0">
              <a:solidFill>
                <a:sysClr val="windowText" lastClr="000000"/>
              </a:solidFill>
            </a:rPr>
            <a:t>Component</a:t>
          </a:r>
        </a:p>
      </dgm:t>
    </dgm:pt>
    <dgm:pt modelId="{9D27F0B6-49D4-4F05-BB3D-4F5DA262E834}" type="parTrans" cxnId="{07830B26-43AD-4C4D-8A7C-5A4040493461}">
      <dgm:prSet/>
      <dgm:spPr/>
      <dgm:t>
        <a:bodyPr/>
        <a:lstStyle/>
        <a:p>
          <a:endParaRPr lang="fr-FR"/>
        </a:p>
      </dgm:t>
    </dgm:pt>
    <dgm:pt modelId="{F151BC8A-7232-44FE-AF41-18240FB91C64}" type="sibTrans" cxnId="{07830B26-43AD-4C4D-8A7C-5A4040493461}">
      <dgm:prSet/>
      <dgm:spPr/>
      <dgm:t>
        <a:bodyPr/>
        <a:lstStyle/>
        <a:p>
          <a:endParaRPr lang="fr-FR"/>
        </a:p>
      </dgm:t>
    </dgm:pt>
    <dgm:pt modelId="{84C26F93-7763-44A1-A4CD-D3407EF66C0D}">
      <dgm:prSet/>
      <dgm:spPr>
        <a:solidFill>
          <a:srgbClr val="F9F1D0"/>
        </a:solidFill>
      </dgm:spPr>
      <dgm:t>
        <a:bodyPr/>
        <a:lstStyle/>
        <a:p>
          <a:r>
            <a:rPr lang="fr-FR" dirty="0" err="1">
              <a:solidFill>
                <a:sysClr val="windowText" lastClr="000000"/>
              </a:solidFill>
            </a:rPr>
            <a:t>Development</a:t>
          </a:r>
          <a:endParaRPr lang="fr-FR" dirty="0">
            <a:solidFill>
              <a:sysClr val="windowText" lastClr="000000"/>
            </a:solidFill>
          </a:endParaRPr>
        </a:p>
      </dgm:t>
    </dgm:pt>
    <dgm:pt modelId="{A4099E36-CC5C-44AB-B69C-0FB38FA0B7E3}" type="parTrans" cxnId="{D03C7EC1-73BE-4B36-B0DA-CDB2E5B0CA6E}">
      <dgm:prSet/>
      <dgm:spPr/>
      <dgm:t>
        <a:bodyPr/>
        <a:lstStyle/>
        <a:p>
          <a:endParaRPr lang="fr-FR"/>
        </a:p>
      </dgm:t>
    </dgm:pt>
    <dgm:pt modelId="{3A03128D-5287-4F49-9884-058A95AD24BD}" type="sibTrans" cxnId="{D03C7EC1-73BE-4B36-B0DA-CDB2E5B0CA6E}">
      <dgm:prSet/>
      <dgm:spPr/>
      <dgm:t>
        <a:bodyPr/>
        <a:lstStyle/>
        <a:p>
          <a:endParaRPr lang="fr-FR"/>
        </a:p>
      </dgm:t>
    </dgm:pt>
    <dgm:pt modelId="{4DAA7AA2-4769-41BC-A20C-3A2B5E62D934}">
      <dgm:prSet/>
      <dgm:spPr>
        <a:solidFill>
          <a:srgbClr val="F9F1D0"/>
        </a:solidFill>
      </dgm:spPr>
      <dgm:t>
        <a:bodyPr/>
        <a:lstStyle/>
        <a:p>
          <a:r>
            <a:rPr lang="fr-FR" dirty="0">
              <a:solidFill>
                <a:sysClr val="windowText" lastClr="000000"/>
              </a:solidFill>
            </a:rPr>
            <a:t>Software</a:t>
          </a:r>
        </a:p>
      </dgm:t>
    </dgm:pt>
    <dgm:pt modelId="{2626EB6C-D208-41E6-8398-DF9926AC28EF}" type="parTrans" cxnId="{3509D3D0-34E5-47BE-9505-400586FBB35E}">
      <dgm:prSet/>
      <dgm:spPr/>
      <dgm:t>
        <a:bodyPr/>
        <a:lstStyle/>
        <a:p>
          <a:endParaRPr lang="fr-FR"/>
        </a:p>
      </dgm:t>
    </dgm:pt>
    <dgm:pt modelId="{D179CBC0-EEEF-436E-A34C-9F31734A4FA1}" type="sibTrans" cxnId="{3509D3D0-34E5-47BE-9505-400586FBB35E}">
      <dgm:prSet/>
      <dgm:spPr/>
      <dgm:t>
        <a:bodyPr/>
        <a:lstStyle/>
        <a:p>
          <a:endParaRPr lang="fr-FR"/>
        </a:p>
      </dgm:t>
    </dgm:pt>
    <dgm:pt modelId="{D6AEFD23-20CC-4029-848A-B11DF484AEAF}">
      <dgm:prSet/>
      <dgm:spPr>
        <a:noFill/>
        <a:ln>
          <a:noFill/>
        </a:ln>
      </dgm:spPr>
      <dgm:t>
        <a:bodyPr/>
        <a:lstStyle/>
        <a:p>
          <a:endParaRPr lang="fr-FR" dirty="0"/>
        </a:p>
      </dgm:t>
    </dgm:pt>
    <dgm:pt modelId="{A8AF7FCB-6523-44DA-85F3-57E84A18130C}" type="sibTrans" cxnId="{47BD1A31-F164-4A21-A3F1-C47CCAA6B310}">
      <dgm:prSet/>
      <dgm:spPr/>
      <dgm:t>
        <a:bodyPr/>
        <a:lstStyle/>
        <a:p>
          <a:endParaRPr lang="fr-FR"/>
        </a:p>
      </dgm:t>
    </dgm:pt>
    <dgm:pt modelId="{978AD12B-8008-41A5-976E-28ABE70A5D25}" type="parTrans" cxnId="{47BD1A31-F164-4A21-A3F1-C47CCAA6B310}">
      <dgm:prSet/>
      <dgm:spPr/>
      <dgm:t>
        <a:bodyPr/>
        <a:lstStyle/>
        <a:p>
          <a:endParaRPr lang="fr-FR"/>
        </a:p>
      </dgm:t>
    </dgm:pt>
    <dgm:pt modelId="{1F0DEAD2-1CE7-4F88-AB05-D60692304741}">
      <dgm:prSet/>
      <dgm:spPr>
        <a:noFill/>
        <a:ln>
          <a:noFill/>
        </a:ln>
      </dgm:spPr>
      <dgm:t>
        <a:bodyPr/>
        <a:lstStyle/>
        <a:p>
          <a:endParaRPr lang="fr-FR" dirty="0"/>
        </a:p>
      </dgm:t>
    </dgm:pt>
    <dgm:pt modelId="{7C8FFCDE-7B04-4214-AC81-C2383C5FDC42}" type="sibTrans" cxnId="{517C242B-DA0B-49AD-AAF5-D2AF18DD4B35}">
      <dgm:prSet/>
      <dgm:spPr/>
      <dgm:t>
        <a:bodyPr/>
        <a:lstStyle/>
        <a:p>
          <a:endParaRPr lang="fr-FR"/>
        </a:p>
      </dgm:t>
    </dgm:pt>
    <dgm:pt modelId="{E10BD22C-FDB1-42AB-941C-3BAD0BEDF6F3}" type="parTrans" cxnId="{517C242B-DA0B-49AD-AAF5-D2AF18DD4B35}">
      <dgm:prSet/>
      <dgm:spPr/>
      <dgm:t>
        <a:bodyPr/>
        <a:lstStyle/>
        <a:p>
          <a:endParaRPr lang="fr-FR"/>
        </a:p>
      </dgm:t>
    </dgm:pt>
    <dgm:pt modelId="{F01A082D-E341-421F-AAA1-9572BF519918}" type="pres">
      <dgm:prSet presAssocID="{B567CCB0-C879-44F3-A023-CA52AF26AC07}" presName="outerComposite" presStyleCnt="0">
        <dgm:presLayoutVars>
          <dgm:chMax val="2"/>
          <dgm:animLvl val="lvl"/>
          <dgm:resizeHandles val="exact"/>
        </dgm:presLayoutVars>
      </dgm:prSet>
      <dgm:spPr/>
    </dgm:pt>
    <dgm:pt modelId="{32DF3D16-0220-4B54-A773-05393EDC81CC}" type="pres">
      <dgm:prSet presAssocID="{B567CCB0-C879-44F3-A023-CA52AF26AC07}" presName="dummyMaxCanvas" presStyleCnt="0"/>
      <dgm:spPr/>
    </dgm:pt>
    <dgm:pt modelId="{DB63C7FA-01B0-4CB2-BDD9-4FE6580387F5}" type="pres">
      <dgm:prSet presAssocID="{B567CCB0-C879-44F3-A023-CA52AF26AC07}" presName="parentComposite" presStyleCnt="0"/>
      <dgm:spPr/>
    </dgm:pt>
    <dgm:pt modelId="{E8DC3FD7-D7B2-4A20-B3E4-06792764EDA0}" type="pres">
      <dgm:prSet presAssocID="{B567CCB0-C879-44F3-A023-CA52AF26AC07}" presName="parent1" presStyleLbl="alignAccFollowNode1" presStyleIdx="0" presStyleCnt="4">
        <dgm:presLayoutVars>
          <dgm:chMax val="4"/>
        </dgm:presLayoutVars>
      </dgm:prSet>
      <dgm:spPr/>
    </dgm:pt>
    <dgm:pt modelId="{D0F65A4C-2EFD-42AB-9018-6AB25F6A3CEE}" type="pres">
      <dgm:prSet presAssocID="{B567CCB0-C879-44F3-A023-CA52AF26AC07}" presName="parent2" presStyleLbl="alignAccFollowNode1" presStyleIdx="1" presStyleCnt="4">
        <dgm:presLayoutVars>
          <dgm:chMax val="4"/>
        </dgm:presLayoutVars>
      </dgm:prSet>
      <dgm:spPr/>
    </dgm:pt>
    <dgm:pt modelId="{867CA817-E0F5-4302-8ED4-CE828F7B269A}" type="pres">
      <dgm:prSet presAssocID="{B567CCB0-C879-44F3-A023-CA52AF26AC07}" presName="childrenComposite" presStyleCnt="0"/>
      <dgm:spPr/>
    </dgm:pt>
    <dgm:pt modelId="{A761C570-500D-40B5-AA6F-F39AD62CDA11}" type="pres">
      <dgm:prSet presAssocID="{B567CCB0-C879-44F3-A023-CA52AF26AC07}" presName="dummyMaxCanvas_ChildArea" presStyleCnt="0"/>
      <dgm:spPr/>
    </dgm:pt>
    <dgm:pt modelId="{F489A503-9A5A-4E6B-BB06-3FBAFE5162B0}" type="pres">
      <dgm:prSet presAssocID="{B567CCB0-C879-44F3-A023-CA52AF26AC07}" presName="fulcrum" presStyleLbl="alignAccFollowNode1" presStyleIdx="2" presStyleCnt="4"/>
      <dgm:spPr>
        <a:solidFill>
          <a:srgbClr val="C79125">
            <a:alpha val="90000"/>
          </a:srgbClr>
        </a:solidFill>
      </dgm:spPr>
    </dgm:pt>
    <dgm:pt modelId="{9EBC3A6C-F045-4DAF-B3E8-4EFFD96ECD8C}" type="pres">
      <dgm:prSet presAssocID="{B567CCB0-C879-44F3-A023-CA52AF26AC07}" presName="balance_21" presStyleLbl="alignAccFollowNode1" presStyleIdx="3" presStyleCnt="4">
        <dgm:presLayoutVars>
          <dgm:bulletEnabled val="1"/>
        </dgm:presLayoutVars>
      </dgm:prSet>
      <dgm:spPr>
        <a:solidFill>
          <a:srgbClr val="C79125">
            <a:alpha val="90000"/>
          </a:srgbClr>
        </a:solidFill>
      </dgm:spPr>
    </dgm:pt>
    <dgm:pt modelId="{98D9DDC4-0902-49E2-8F1F-8AEA6AAF5D50}" type="pres">
      <dgm:prSet presAssocID="{B567CCB0-C879-44F3-A023-CA52AF26AC07}" presName="left_21_1" presStyleLbl="node1" presStyleIdx="0" presStyleCnt="3">
        <dgm:presLayoutVars>
          <dgm:bulletEnabled val="1"/>
        </dgm:presLayoutVars>
      </dgm:prSet>
      <dgm:spPr/>
    </dgm:pt>
    <dgm:pt modelId="{96103B7B-86E6-4F59-A2A7-B4615CA4614E}" type="pres">
      <dgm:prSet presAssocID="{B567CCB0-C879-44F3-A023-CA52AF26AC07}" presName="left_21_2" presStyleLbl="node1" presStyleIdx="1" presStyleCnt="3">
        <dgm:presLayoutVars>
          <dgm:bulletEnabled val="1"/>
        </dgm:presLayoutVars>
      </dgm:prSet>
      <dgm:spPr/>
    </dgm:pt>
    <dgm:pt modelId="{1A78BA56-4A73-44AC-9CC9-C58E16D057BC}" type="pres">
      <dgm:prSet presAssocID="{B567CCB0-C879-44F3-A023-CA52AF26AC07}" presName="right_21_1" presStyleLbl="node1" presStyleIdx="2" presStyleCnt="3">
        <dgm:presLayoutVars>
          <dgm:bulletEnabled val="1"/>
        </dgm:presLayoutVars>
      </dgm:prSet>
      <dgm:spPr/>
    </dgm:pt>
  </dgm:ptLst>
  <dgm:cxnLst>
    <dgm:cxn modelId="{2111F704-631D-4FBA-AF6A-E413C84F2BB9}" type="presOf" srcId="{BB552525-BF08-4BFA-8547-35980E3359CF}" destId="{98D9DDC4-0902-49E2-8F1F-8AEA6AAF5D50}" srcOrd="0" destOrd="0" presId="urn:microsoft.com/office/officeart/2005/8/layout/balance1"/>
    <dgm:cxn modelId="{DB05DB21-2803-4AAF-9247-4F70D31192C3}" type="presOf" srcId="{1F0DEAD2-1CE7-4F88-AB05-D60692304741}" destId="{D0F65A4C-2EFD-42AB-9018-6AB25F6A3CEE}" srcOrd="0" destOrd="0" presId="urn:microsoft.com/office/officeart/2005/8/layout/balance1"/>
    <dgm:cxn modelId="{07830B26-43AD-4C4D-8A7C-5A4040493461}" srcId="{D6AEFD23-20CC-4029-848A-B11DF484AEAF}" destId="{BB552525-BF08-4BFA-8547-35980E3359CF}" srcOrd="0" destOrd="0" parTransId="{9D27F0B6-49D4-4F05-BB3D-4F5DA262E834}" sibTransId="{F151BC8A-7232-44FE-AF41-18240FB91C64}"/>
    <dgm:cxn modelId="{517C242B-DA0B-49AD-AAF5-D2AF18DD4B35}" srcId="{B567CCB0-C879-44F3-A023-CA52AF26AC07}" destId="{1F0DEAD2-1CE7-4F88-AB05-D60692304741}" srcOrd="1" destOrd="0" parTransId="{E10BD22C-FDB1-42AB-941C-3BAD0BEDF6F3}" sibTransId="{7C8FFCDE-7B04-4214-AC81-C2383C5FDC42}"/>
    <dgm:cxn modelId="{47BD1A31-F164-4A21-A3F1-C47CCAA6B310}" srcId="{B567CCB0-C879-44F3-A023-CA52AF26AC07}" destId="{D6AEFD23-20CC-4029-848A-B11DF484AEAF}" srcOrd="0" destOrd="0" parTransId="{978AD12B-8008-41A5-976E-28ABE70A5D25}" sibTransId="{A8AF7FCB-6523-44DA-85F3-57E84A18130C}"/>
    <dgm:cxn modelId="{0AA8253B-C4C8-44AE-98F1-7EAF97488FB0}" type="presOf" srcId="{84C26F93-7763-44A1-A4CD-D3407EF66C0D}" destId="{1A78BA56-4A73-44AC-9CC9-C58E16D057BC}" srcOrd="0" destOrd="0" presId="urn:microsoft.com/office/officeart/2005/8/layout/balance1"/>
    <dgm:cxn modelId="{CBD8D97D-F11C-4284-A747-CD3BE9E2D1B0}" type="presOf" srcId="{B567CCB0-C879-44F3-A023-CA52AF26AC07}" destId="{F01A082D-E341-421F-AAA1-9572BF519918}" srcOrd="0" destOrd="0" presId="urn:microsoft.com/office/officeart/2005/8/layout/balance1"/>
    <dgm:cxn modelId="{DB265BA4-DBD8-4501-876C-DDCDEADC10BF}" type="presOf" srcId="{D6AEFD23-20CC-4029-848A-B11DF484AEAF}" destId="{E8DC3FD7-D7B2-4A20-B3E4-06792764EDA0}" srcOrd="0" destOrd="0" presId="urn:microsoft.com/office/officeart/2005/8/layout/balance1"/>
    <dgm:cxn modelId="{D03C7EC1-73BE-4B36-B0DA-CDB2E5B0CA6E}" srcId="{1F0DEAD2-1CE7-4F88-AB05-D60692304741}" destId="{84C26F93-7763-44A1-A4CD-D3407EF66C0D}" srcOrd="0" destOrd="0" parTransId="{A4099E36-CC5C-44AB-B69C-0FB38FA0B7E3}" sibTransId="{3A03128D-5287-4F49-9884-058A95AD24BD}"/>
    <dgm:cxn modelId="{3509D3D0-34E5-47BE-9505-400586FBB35E}" srcId="{D6AEFD23-20CC-4029-848A-B11DF484AEAF}" destId="{4DAA7AA2-4769-41BC-A20C-3A2B5E62D934}" srcOrd="1" destOrd="0" parTransId="{2626EB6C-D208-41E6-8398-DF9926AC28EF}" sibTransId="{D179CBC0-EEEF-436E-A34C-9F31734A4FA1}"/>
    <dgm:cxn modelId="{60704DF4-A0BE-461A-B4A3-A921E9AC1C18}" type="presOf" srcId="{4DAA7AA2-4769-41BC-A20C-3A2B5E62D934}" destId="{96103B7B-86E6-4F59-A2A7-B4615CA4614E}" srcOrd="0" destOrd="0" presId="urn:microsoft.com/office/officeart/2005/8/layout/balance1"/>
    <dgm:cxn modelId="{E44293C4-33E8-4137-8CDD-65E4AA616343}" type="presParOf" srcId="{F01A082D-E341-421F-AAA1-9572BF519918}" destId="{32DF3D16-0220-4B54-A773-05393EDC81CC}" srcOrd="0" destOrd="0" presId="urn:microsoft.com/office/officeart/2005/8/layout/balance1"/>
    <dgm:cxn modelId="{601CD465-3914-4B7E-B52E-8C297564AA6C}" type="presParOf" srcId="{F01A082D-E341-421F-AAA1-9572BF519918}" destId="{DB63C7FA-01B0-4CB2-BDD9-4FE6580387F5}" srcOrd="1" destOrd="0" presId="urn:microsoft.com/office/officeart/2005/8/layout/balance1"/>
    <dgm:cxn modelId="{6E96EDDF-E480-45E3-A3BB-15F5AF9C0DC4}" type="presParOf" srcId="{DB63C7FA-01B0-4CB2-BDD9-4FE6580387F5}" destId="{E8DC3FD7-D7B2-4A20-B3E4-06792764EDA0}" srcOrd="0" destOrd="0" presId="urn:microsoft.com/office/officeart/2005/8/layout/balance1"/>
    <dgm:cxn modelId="{56768ECD-4A93-49ED-97B0-F19935D3CDDC}" type="presParOf" srcId="{DB63C7FA-01B0-4CB2-BDD9-4FE6580387F5}" destId="{D0F65A4C-2EFD-42AB-9018-6AB25F6A3CEE}" srcOrd="1" destOrd="0" presId="urn:microsoft.com/office/officeart/2005/8/layout/balance1"/>
    <dgm:cxn modelId="{A57EFAF0-80E5-4E3D-A7FC-3ED8E74B660A}" type="presParOf" srcId="{F01A082D-E341-421F-AAA1-9572BF519918}" destId="{867CA817-E0F5-4302-8ED4-CE828F7B269A}" srcOrd="2" destOrd="0" presId="urn:microsoft.com/office/officeart/2005/8/layout/balance1"/>
    <dgm:cxn modelId="{AB7560DE-CA58-40E7-9CED-75DC3C0B04BC}" type="presParOf" srcId="{867CA817-E0F5-4302-8ED4-CE828F7B269A}" destId="{A761C570-500D-40B5-AA6F-F39AD62CDA11}" srcOrd="0" destOrd="0" presId="urn:microsoft.com/office/officeart/2005/8/layout/balance1"/>
    <dgm:cxn modelId="{0EC4AD95-A6C6-4C10-A359-B41E6288605E}" type="presParOf" srcId="{867CA817-E0F5-4302-8ED4-CE828F7B269A}" destId="{F489A503-9A5A-4E6B-BB06-3FBAFE5162B0}" srcOrd="1" destOrd="0" presId="urn:microsoft.com/office/officeart/2005/8/layout/balance1"/>
    <dgm:cxn modelId="{7489E7C0-997B-4875-8453-5F74EBB6C8EB}" type="presParOf" srcId="{867CA817-E0F5-4302-8ED4-CE828F7B269A}" destId="{9EBC3A6C-F045-4DAF-B3E8-4EFFD96ECD8C}" srcOrd="2" destOrd="0" presId="urn:microsoft.com/office/officeart/2005/8/layout/balance1"/>
    <dgm:cxn modelId="{6A5ED259-69DA-4E1D-A1B4-760841719C4E}" type="presParOf" srcId="{867CA817-E0F5-4302-8ED4-CE828F7B269A}" destId="{98D9DDC4-0902-49E2-8F1F-8AEA6AAF5D50}" srcOrd="3" destOrd="0" presId="urn:microsoft.com/office/officeart/2005/8/layout/balance1"/>
    <dgm:cxn modelId="{327B3530-DAE0-4109-A99C-7072A40362A4}" type="presParOf" srcId="{867CA817-E0F5-4302-8ED4-CE828F7B269A}" destId="{96103B7B-86E6-4F59-A2A7-B4615CA4614E}" srcOrd="4" destOrd="0" presId="urn:microsoft.com/office/officeart/2005/8/layout/balance1"/>
    <dgm:cxn modelId="{D6AC6A37-027B-4127-B208-A182C18CE3F1}" type="presParOf" srcId="{867CA817-E0F5-4302-8ED4-CE828F7B269A}" destId="{1A78BA56-4A73-44AC-9CC9-C58E16D057B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2907C6-FFE6-413A-8839-C3BA84889A4B}" type="doc">
      <dgm:prSet loTypeId="urn:microsoft.com/office/officeart/2009/3/layout/SubStepProcess" loCatId="process" qsTypeId="urn:microsoft.com/office/officeart/2005/8/quickstyle/simple1" qsCatId="simple" csTypeId="urn:microsoft.com/office/officeart/2005/8/colors/accent1_2" csCatId="accent1" phldr="1"/>
      <dgm:spPr/>
      <dgm:t>
        <a:bodyPr/>
        <a:lstStyle/>
        <a:p>
          <a:endParaRPr lang="fr-FR"/>
        </a:p>
      </dgm:t>
    </dgm:pt>
    <dgm:pt modelId="{34DC0FDF-E9A0-4425-B328-6C745DBEF673}">
      <dgm:prSet/>
      <dgm:spPr>
        <a:solidFill>
          <a:srgbClr val="F9F1D0"/>
        </a:solidFill>
      </dgm:spPr>
      <dgm:t>
        <a:bodyPr/>
        <a:lstStyle/>
        <a:p>
          <a:r>
            <a:rPr lang="fr-FR" dirty="0" err="1">
              <a:solidFill>
                <a:sysClr val="windowText" lastClr="000000"/>
              </a:solidFill>
            </a:rPr>
            <a:t>Everyone</a:t>
          </a:r>
          <a:r>
            <a:rPr lang="fr-FR" dirty="0">
              <a:solidFill>
                <a:sysClr val="windowText" lastClr="000000"/>
              </a:solidFill>
            </a:rPr>
            <a:t> </a:t>
          </a:r>
          <a:r>
            <a:rPr lang="fr-FR" dirty="0" err="1">
              <a:solidFill>
                <a:sysClr val="windowText" lastClr="000000"/>
              </a:solidFill>
            </a:rPr>
            <a:t>does</a:t>
          </a:r>
          <a:r>
            <a:rPr lang="fr-FR" dirty="0">
              <a:solidFill>
                <a:sysClr val="windowText" lastClr="000000"/>
              </a:solidFill>
            </a:rPr>
            <a:t> </a:t>
          </a:r>
          <a:r>
            <a:rPr lang="fr-FR" dirty="0" err="1">
              <a:solidFill>
                <a:sysClr val="windowText" lastClr="000000"/>
              </a:solidFill>
            </a:rPr>
            <a:t>their</a:t>
          </a:r>
          <a:r>
            <a:rPr lang="fr-FR" dirty="0">
              <a:solidFill>
                <a:sysClr val="windowText" lastClr="000000"/>
              </a:solidFill>
            </a:rPr>
            <a:t> </a:t>
          </a:r>
          <a:r>
            <a:rPr lang="fr-FR" dirty="0" err="1">
              <a:solidFill>
                <a:sysClr val="windowText" lastClr="000000"/>
              </a:solidFill>
            </a:rPr>
            <a:t>own</a:t>
          </a:r>
          <a:r>
            <a:rPr lang="fr-FR" dirty="0">
              <a:solidFill>
                <a:sysClr val="windowText" lastClr="000000"/>
              </a:solidFill>
            </a:rPr>
            <a:t> tests</a:t>
          </a:r>
        </a:p>
      </dgm:t>
    </dgm:pt>
    <dgm:pt modelId="{90F43D24-37C2-4CE0-9F48-CB5B51260356}" type="parTrans" cxnId="{1225355B-C000-458F-B55F-6C38ED78E169}">
      <dgm:prSet/>
      <dgm:spPr/>
      <dgm:t>
        <a:bodyPr/>
        <a:lstStyle/>
        <a:p>
          <a:endParaRPr lang="fr-FR">
            <a:solidFill>
              <a:sysClr val="windowText" lastClr="000000"/>
            </a:solidFill>
          </a:endParaRPr>
        </a:p>
      </dgm:t>
    </dgm:pt>
    <dgm:pt modelId="{E3C3FBA3-FC48-4920-A583-E4935E383ED4}" type="sibTrans" cxnId="{1225355B-C000-458F-B55F-6C38ED78E169}">
      <dgm:prSet/>
      <dgm:spPr/>
      <dgm:t>
        <a:bodyPr/>
        <a:lstStyle/>
        <a:p>
          <a:endParaRPr lang="fr-FR">
            <a:solidFill>
              <a:sysClr val="windowText" lastClr="000000"/>
            </a:solidFill>
          </a:endParaRPr>
        </a:p>
      </dgm:t>
    </dgm:pt>
    <dgm:pt modelId="{08C4AA18-686D-4A87-B037-B20C40BD137D}">
      <dgm:prSet/>
      <dgm:spPr>
        <a:solidFill>
          <a:srgbClr val="F9F1D0"/>
        </a:solidFill>
      </dgm:spPr>
      <dgm:t>
        <a:bodyPr/>
        <a:lstStyle/>
        <a:p>
          <a:r>
            <a:rPr lang="fr-FR" dirty="0" err="1">
              <a:solidFill>
                <a:sysClr val="windowText" lastClr="000000"/>
              </a:solidFill>
            </a:rPr>
            <a:t>Each</a:t>
          </a:r>
          <a:r>
            <a:rPr lang="fr-FR" dirty="0">
              <a:solidFill>
                <a:sysClr val="windowText" lastClr="000000"/>
              </a:solidFill>
            </a:rPr>
            <a:t> test </a:t>
          </a:r>
          <a:r>
            <a:rPr lang="fr-FR" dirty="0" err="1">
              <a:solidFill>
                <a:sysClr val="windowText" lastClr="000000"/>
              </a:solidFill>
            </a:rPr>
            <a:t>is</a:t>
          </a:r>
          <a:r>
            <a:rPr lang="fr-FR" dirty="0">
              <a:solidFill>
                <a:sysClr val="windowText" lastClr="000000"/>
              </a:solidFill>
            </a:rPr>
            <a:t> </a:t>
          </a:r>
          <a:r>
            <a:rPr lang="fr-FR" dirty="0" err="1">
              <a:solidFill>
                <a:sysClr val="windowText" lastClr="000000"/>
              </a:solidFill>
            </a:rPr>
            <a:t>include</a:t>
          </a:r>
          <a:r>
            <a:rPr lang="fr-FR" dirty="0">
              <a:solidFill>
                <a:sysClr val="windowText" lastClr="000000"/>
              </a:solidFill>
            </a:rPr>
            <a:t> in the app</a:t>
          </a:r>
        </a:p>
      </dgm:t>
    </dgm:pt>
    <dgm:pt modelId="{5F962C23-E01F-49DD-B281-DEB8DFA5B06A}" type="parTrans" cxnId="{FB5DA39A-C89B-45C5-AB21-6A194865A775}">
      <dgm:prSet/>
      <dgm:spPr/>
      <dgm:t>
        <a:bodyPr/>
        <a:lstStyle/>
        <a:p>
          <a:endParaRPr lang="fr-FR">
            <a:solidFill>
              <a:sysClr val="windowText" lastClr="000000"/>
            </a:solidFill>
          </a:endParaRPr>
        </a:p>
      </dgm:t>
    </dgm:pt>
    <dgm:pt modelId="{DB3C5319-A5B5-465E-A354-F68A3B7E8F67}" type="sibTrans" cxnId="{FB5DA39A-C89B-45C5-AB21-6A194865A775}">
      <dgm:prSet/>
      <dgm:spPr/>
      <dgm:t>
        <a:bodyPr/>
        <a:lstStyle/>
        <a:p>
          <a:endParaRPr lang="fr-FR">
            <a:solidFill>
              <a:sysClr val="windowText" lastClr="000000"/>
            </a:solidFill>
          </a:endParaRPr>
        </a:p>
      </dgm:t>
    </dgm:pt>
    <dgm:pt modelId="{809D762C-4A9F-45AB-B644-DDFCC54728F5}">
      <dgm:prSet/>
      <dgm:spPr>
        <a:solidFill>
          <a:srgbClr val="F9F1D0"/>
        </a:solidFill>
      </dgm:spPr>
      <dgm:t>
        <a:bodyPr/>
        <a:lstStyle/>
        <a:p>
          <a:r>
            <a:rPr lang="fr-FR" dirty="0" err="1">
              <a:solidFill>
                <a:sysClr val="windowText" lastClr="000000"/>
              </a:solidFill>
            </a:rPr>
            <a:t>Easier</a:t>
          </a:r>
          <a:r>
            <a:rPr lang="fr-FR" dirty="0">
              <a:solidFill>
                <a:sysClr val="windowText" lastClr="000000"/>
              </a:solidFill>
            </a:rPr>
            <a:t> to follow the </a:t>
          </a:r>
          <a:r>
            <a:rPr lang="fr-FR" dirty="0" err="1">
              <a:solidFill>
                <a:sysClr val="windowText" lastClr="000000"/>
              </a:solidFill>
            </a:rPr>
            <a:t>progress</a:t>
          </a:r>
          <a:endParaRPr lang="fr-FR" dirty="0">
            <a:solidFill>
              <a:sysClr val="windowText" lastClr="000000"/>
            </a:solidFill>
          </a:endParaRPr>
        </a:p>
      </dgm:t>
    </dgm:pt>
    <dgm:pt modelId="{70E4A8D3-5784-47F3-8058-46E30DA3ADC4}" type="parTrans" cxnId="{811B3C17-8A31-4DA4-83C0-CB40B57B0EF3}">
      <dgm:prSet/>
      <dgm:spPr/>
      <dgm:t>
        <a:bodyPr/>
        <a:lstStyle/>
        <a:p>
          <a:endParaRPr lang="fr-FR">
            <a:solidFill>
              <a:sysClr val="windowText" lastClr="000000"/>
            </a:solidFill>
          </a:endParaRPr>
        </a:p>
      </dgm:t>
    </dgm:pt>
    <dgm:pt modelId="{2D76172D-9994-42D7-A675-0DD7C23C7BDA}" type="sibTrans" cxnId="{811B3C17-8A31-4DA4-83C0-CB40B57B0EF3}">
      <dgm:prSet/>
      <dgm:spPr/>
      <dgm:t>
        <a:bodyPr/>
        <a:lstStyle/>
        <a:p>
          <a:endParaRPr lang="fr-FR">
            <a:solidFill>
              <a:sysClr val="windowText" lastClr="000000"/>
            </a:solidFill>
          </a:endParaRPr>
        </a:p>
      </dgm:t>
    </dgm:pt>
    <dgm:pt modelId="{2D642B9D-EA76-42FF-9F1B-3A3BF9329181}" type="pres">
      <dgm:prSet presAssocID="{C42907C6-FFE6-413A-8839-C3BA84889A4B}" presName="Name0" presStyleCnt="0">
        <dgm:presLayoutVars>
          <dgm:chMax val="7"/>
          <dgm:dir val="rev"/>
          <dgm:animOne val="branch"/>
        </dgm:presLayoutVars>
      </dgm:prSet>
      <dgm:spPr/>
    </dgm:pt>
    <dgm:pt modelId="{FDEE7EE8-E760-4D34-89A7-946E36A39ECB}" type="pres">
      <dgm:prSet presAssocID="{34DC0FDF-E9A0-4425-B328-6C745DBEF673}" presName="parTx1" presStyleLbl="node1" presStyleIdx="0" presStyleCnt="3"/>
      <dgm:spPr/>
    </dgm:pt>
    <dgm:pt modelId="{6830EBFC-D487-422C-93D5-CB1F91D690F5}" type="pres">
      <dgm:prSet presAssocID="{08C4AA18-686D-4A87-B037-B20C40BD137D}" presName="parTx2" presStyleLbl="node1" presStyleIdx="1" presStyleCnt="3"/>
      <dgm:spPr/>
    </dgm:pt>
    <dgm:pt modelId="{47D4007E-8676-4E77-B4D2-D7CEB713566E}" type="pres">
      <dgm:prSet presAssocID="{809D762C-4A9F-45AB-B644-DDFCC54728F5}" presName="parTx3" presStyleLbl="node1" presStyleIdx="2" presStyleCnt="3"/>
      <dgm:spPr/>
    </dgm:pt>
  </dgm:ptLst>
  <dgm:cxnLst>
    <dgm:cxn modelId="{811B3C17-8A31-4DA4-83C0-CB40B57B0EF3}" srcId="{C42907C6-FFE6-413A-8839-C3BA84889A4B}" destId="{809D762C-4A9F-45AB-B644-DDFCC54728F5}" srcOrd="2" destOrd="0" parTransId="{70E4A8D3-5784-47F3-8058-46E30DA3ADC4}" sibTransId="{2D76172D-9994-42D7-A675-0DD7C23C7BDA}"/>
    <dgm:cxn modelId="{1225355B-C000-458F-B55F-6C38ED78E169}" srcId="{C42907C6-FFE6-413A-8839-C3BA84889A4B}" destId="{34DC0FDF-E9A0-4425-B328-6C745DBEF673}" srcOrd="0" destOrd="0" parTransId="{90F43D24-37C2-4CE0-9F48-CB5B51260356}" sibTransId="{E3C3FBA3-FC48-4920-A583-E4935E383ED4}"/>
    <dgm:cxn modelId="{41A74E5A-4B63-4FFF-990C-528BE24058E2}" type="presOf" srcId="{809D762C-4A9F-45AB-B644-DDFCC54728F5}" destId="{47D4007E-8676-4E77-B4D2-D7CEB713566E}" srcOrd="0" destOrd="0" presId="urn:microsoft.com/office/officeart/2009/3/layout/SubStepProcess"/>
    <dgm:cxn modelId="{8F5F9284-DE27-40F1-B25F-E6CB9ED76759}" type="presOf" srcId="{08C4AA18-686D-4A87-B037-B20C40BD137D}" destId="{6830EBFC-D487-422C-93D5-CB1F91D690F5}" srcOrd="0" destOrd="0" presId="urn:microsoft.com/office/officeart/2009/3/layout/SubStepProcess"/>
    <dgm:cxn modelId="{FB5DA39A-C89B-45C5-AB21-6A194865A775}" srcId="{C42907C6-FFE6-413A-8839-C3BA84889A4B}" destId="{08C4AA18-686D-4A87-B037-B20C40BD137D}" srcOrd="1" destOrd="0" parTransId="{5F962C23-E01F-49DD-B281-DEB8DFA5B06A}" sibTransId="{DB3C5319-A5B5-465E-A354-F68A3B7E8F67}"/>
    <dgm:cxn modelId="{DC51F9BF-EB36-4243-8475-1E781B8FCD9E}" type="presOf" srcId="{34DC0FDF-E9A0-4425-B328-6C745DBEF673}" destId="{FDEE7EE8-E760-4D34-89A7-946E36A39ECB}" srcOrd="0" destOrd="0" presId="urn:microsoft.com/office/officeart/2009/3/layout/SubStepProcess"/>
    <dgm:cxn modelId="{8214BBFC-0D10-4A16-A2CC-6526B49007E2}" type="presOf" srcId="{C42907C6-FFE6-413A-8839-C3BA84889A4B}" destId="{2D642B9D-EA76-42FF-9F1B-3A3BF9329181}" srcOrd="0" destOrd="0" presId="urn:microsoft.com/office/officeart/2009/3/layout/SubStepProcess"/>
    <dgm:cxn modelId="{D9B9EA1F-7EA1-4033-8480-70665E7A8BF0}" type="presParOf" srcId="{2D642B9D-EA76-42FF-9F1B-3A3BF9329181}" destId="{FDEE7EE8-E760-4D34-89A7-946E36A39ECB}" srcOrd="0" destOrd="0" presId="urn:microsoft.com/office/officeart/2009/3/layout/SubStepProcess"/>
    <dgm:cxn modelId="{4DE2169D-4793-4D52-9B58-9A9EE5D8811C}" type="presParOf" srcId="{2D642B9D-EA76-42FF-9F1B-3A3BF9329181}" destId="{6830EBFC-D487-422C-93D5-CB1F91D690F5}" srcOrd="1" destOrd="0" presId="urn:microsoft.com/office/officeart/2009/3/layout/SubStepProcess"/>
    <dgm:cxn modelId="{7F3FF3B3-2F19-4A9B-895F-257FE3769DEA}" type="presParOf" srcId="{2D642B9D-EA76-42FF-9F1B-3A3BF9329181}" destId="{47D4007E-8676-4E77-B4D2-D7CEB713566E}" srcOrd="2"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06140-95BB-451E-B32B-60D797FA6423}">
      <dsp:nvSpPr>
        <dsp:cNvPr id="0" name=""/>
        <dsp:cNvSpPr/>
      </dsp:nvSpPr>
      <dsp:spPr>
        <a:xfrm rot="10800000">
          <a:off x="1208425" y="1510"/>
          <a:ext cx="3597783" cy="1208867"/>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77" tIns="106680" rIns="199136" bIns="106680" numCol="1" spcCol="1270" anchor="ctr" anchorCtr="0">
          <a:noAutofit/>
        </a:bodyPr>
        <a:lstStyle/>
        <a:p>
          <a:pPr marL="0" lvl="0" indent="0" algn="ctr" defTabSz="1244600">
            <a:lnSpc>
              <a:spcPct val="90000"/>
            </a:lnSpc>
            <a:spcBef>
              <a:spcPct val="0"/>
            </a:spcBef>
            <a:spcAft>
              <a:spcPct val="35000"/>
            </a:spcAft>
            <a:buNone/>
          </a:pPr>
          <a:r>
            <a:rPr lang="fr-FR" sz="2800" kern="1200" dirty="0">
              <a:solidFill>
                <a:sysClr val="windowText" lastClr="000000"/>
              </a:solidFill>
            </a:rPr>
            <a:t>Victor COINDET</a:t>
          </a:r>
        </a:p>
      </dsp:txBody>
      <dsp:txXfrm rot="10800000">
        <a:off x="1510642" y="1510"/>
        <a:ext cx="3295566" cy="1208867"/>
      </dsp:txXfrm>
    </dsp:sp>
    <dsp:sp modelId="{0E726E2F-64B2-463E-80F0-C56879BAA2FB}">
      <dsp:nvSpPr>
        <dsp:cNvPr id="0" name=""/>
        <dsp:cNvSpPr/>
      </dsp:nvSpPr>
      <dsp:spPr>
        <a:xfrm>
          <a:off x="603991" y="1510"/>
          <a:ext cx="1208867" cy="120886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4B4A4D5-38CA-4134-83D4-B4B7BE3EADC7}">
      <dsp:nvSpPr>
        <dsp:cNvPr id="0" name=""/>
        <dsp:cNvSpPr/>
      </dsp:nvSpPr>
      <dsp:spPr>
        <a:xfrm rot="10800000">
          <a:off x="1208425" y="1571235"/>
          <a:ext cx="3597783" cy="1208867"/>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77" tIns="106680" rIns="199136" bIns="106680" numCol="1" spcCol="1270" anchor="ctr" anchorCtr="0">
          <a:noAutofit/>
        </a:bodyPr>
        <a:lstStyle/>
        <a:p>
          <a:pPr marL="0" lvl="0" indent="0" algn="ctr" defTabSz="1244600">
            <a:lnSpc>
              <a:spcPct val="90000"/>
            </a:lnSpc>
            <a:spcBef>
              <a:spcPct val="0"/>
            </a:spcBef>
            <a:spcAft>
              <a:spcPct val="35000"/>
            </a:spcAft>
            <a:buNone/>
          </a:pPr>
          <a:r>
            <a:rPr lang="fr-FR" sz="2800" kern="1200" dirty="0">
              <a:solidFill>
                <a:sysClr val="windowText" lastClr="000000"/>
              </a:solidFill>
            </a:rPr>
            <a:t>Put </a:t>
          </a:r>
          <a:r>
            <a:rPr lang="fr-FR" sz="2800" kern="1200" dirty="0" err="1">
              <a:solidFill>
                <a:sysClr val="windowText" lastClr="000000"/>
              </a:solidFill>
            </a:rPr>
            <a:t>lessons</a:t>
          </a:r>
          <a:r>
            <a:rPr lang="fr-FR" sz="2800" kern="1200" dirty="0">
              <a:solidFill>
                <a:sysClr val="windowText" lastClr="000000"/>
              </a:solidFill>
            </a:rPr>
            <a:t> </a:t>
          </a:r>
          <a:r>
            <a:rPr lang="fr-FR" sz="2800" kern="1200" dirty="0" err="1">
              <a:solidFill>
                <a:sysClr val="windowText" lastClr="000000"/>
              </a:solidFill>
            </a:rPr>
            <a:t>into</a:t>
          </a:r>
          <a:r>
            <a:rPr lang="fr-FR" sz="2800" kern="1200" dirty="0">
              <a:solidFill>
                <a:sysClr val="windowText" lastClr="000000"/>
              </a:solidFill>
            </a:rPr>
            <a:t> practice</a:t>
          </a:r>
        </a:p>
      </dsp:txBody>
      <dsp:txXfrm rot="10800000">
        <a:off x="1510642" y="1571235"/>
        <a:ext cx="3295566" cy="1208867"/>
      </dsp:txXfrm>
    </dsp:sp>
    <dsp:sp modelId="{058054E3-4BAB-416E-BC8C-2DAD65045AA9}">
      <dsp:nvSpPr>
        <dsp:cNvPr id="0" name=""/>
        <dsp:cNvSpPr/>
      </dsp:nvSpPr>
      <dsp:spPr>
        <a:xfrm>
          <a:off x="603991" y="1571235"/>
          <a:ext cx="1208867" cy="120886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F027F84-F8A3-41C8-BF2E-867D084DC4C7}">
      <dsp:nvSpPr>
        <dsp:cNvPr id="0" name=""/>
        <dsp:cNvSpPr/>
      </dsp:nvSpPr>
      <dsp:spPr>
        <a:xfrm rot="10800000">
          <a:off x="1208425" y="3140959"/>
          <a:ext cx="3597783" cy="1208867"/>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077" tIns="106680" rIns="199136" bIns="106680" numCol="1" spcCol="1270" anchor="ctr" anchorCtr="0">
          <a:noAutofit/>
        </a:bodyPr>
        <a:lstStyle/>
        <a:p>
          <a:pPr marL="0" lvl="0" indent="0" algn="ctr" defTabSz="1244600">
            <a:lnSpc>
              <a:spcPct val="90000"/>
            </a:lnSpc>
            <a:spcBef>
              <a:spcPct val="0"/>
            </a:spcBef>
            <a:spcAft>
              <a:spcPct val="35000"/>
            </a:spcAft>
            <a:buNone/>
          </a:pPr>
          <a:r>
            <a:rPr lang="fr-FR" sz="2800" kern="1200" dirty="0" err="1">
              <a:solidFill>
                <a:sysClr val="windowText" lastClr="000000"/>
              </a:solidFill>
            </a:rPr>
            <a:t>Develop</a:t>
          </a:r>
          <a:r>
            <a:rPr lang="fr-FR" sz="2800" kern="1200" dirty="0">
              <a:solidFill>
                <a:sysClr val="windowText" lastClr="000000"/>
              </a:solidFill>
            </a:rPr>
            <a:t> </a:t>
          </a:r>
          <a:r>
            <a:rPr lang="fr-FR" sz="2800" kern="1200" dirty="0" err="1">
              <a:solidFill>
                <a:sysClr val="windowText" lastClr="000000"/>
              </a:solidFill>
            </a:rPr>
            <a:t>personal</a:t>
          </a:r>
          <a:r>
            <a:rPr lang="fr-FR" sz="2800" kern="1200" dirty="0">
              <a:solidFill>
                <a:sysClr val="windowText" lastClr="000000"/>
              </a:solidFill>
            </a:rPr>
            <a:t> </a:t>
          </a:r>
          <a:r>
            <a:rPr lang="fr-FR" sz="2800" kern="1200" dirty="0" err="1">
              <a:solidFill>
                <a:sysClr val="windowText" lastClr="000000"/>
              </a:solidFill>
            </a:rPr>
            <a:t>skills</a:t>
          </a:r>
          <a:endParaRPr lang="fr-FR" sz="2800" kern="1200" dirty="0">
            <a:solidFill>
              <a:sysClr val="windowText" lastClr="000000"/>
            </a:solidFill>
          </a:endParaRPr>
        </a:p>
      </dsp:txBody>
      <dsp:txXfrm rot="10800000">
        <a:off x="1510642" y="3140959"/>
        <a:ext cx="3295566" cy="1208867"/>
      </dsp:txXfrm>
    </dsp:sp>
    <dsp:sp modelId="{24520681-EF09-4BFA-9BEC-6B15DAE3F6E9}">
      <dsp:nvSpPr>
        <dsp:cNvPr id="0" name=""/>
        <dsp:cNvSpPr/>
      </dsp:nvSpPr>
      <dsp:spPr>
        <a:xfrm>
          <a:off x="603991" y="3140959"/>
          <a:ext cx="1208867" cy="120886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BCFE1-EA4B-4F2F-8FD3-9AC0629261F6}">
      <dsp:nvSpPr>
        <dsp:cNvPr id="0" name=""/>
        <dsp:cNvSpPr/>
      </dsp:nvSpPr>
      <dsp:spPr>
        <a:xfrm>
          <a:off x="-5856142" y="-896235"/>
          <a:ext cx="6971750" cy="6971750"/>
        </a:xfrm>
        <a:prstGeom prst="blockArc">
          <a:avLst>
            <a:gd name="adj1" fmla="val 18900000"/>
            <a:gd name="adj2" fmla="val 2700000"/>
            <a:gd name="adj3" fmla="val 310"/>
          </a:avLst>
        </a:prstGeom>
        <a:solidFill>
          <a:srgbClr val="C79125"/>
        </a:solidFill>
        <a:ln w="12700" cap="flat" cmpd="sng" algn="ctr">
          <a:solidFill>
            <a:srgbClr val="C79125"/>
          </a:solidFill>
          <a:prstDash val="solid"/>
          <a:miter lim="800000"/>
        </a:ln>
        <a:effectLst/>
      </dsp:spPr>
      <dsp:style>
        <a:lnRef idx="2">
          <a:scrgbClr r="0" g="0" b="0"/>
        </a:lnRef>
        <a:fillRef idx="0">
          <a:scrgbClr r="0" g="0" b="0"/>
        </a:fillRef>
        <a:effectRef idx="0">
          <a:scrgbClr r="0" g="0" b="0"/>
        </a:effectRef>
        <a:fontRef idx="minor"/>
      </dsp:style>
    </dsp:sp>
    <dsp:sp modelId="{C726B55E-6AC8-4D08-8740-CD2C1ED4F541}">
      <dsp:nvSpPr>
        <dsp:cNvPr id="0" name=""/>
        <dsp:cNvSpPr/>
      </dsp:nvSpPr>
      <dsp:spPr>
        <a:xfrm>
          <a:off x="583931" y="398182"/>
          <a:ext cx="5373933" cy="796780"/>
        </a:xfrm>
        <a:prstGeom prst="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2444" tIns="104140" rIns="104140" bIns="104140" numCol="1" spcCol="1270" anchor="ctr" anchorCtr="0">
          <a:noAutofit/>
        </a:bodyPr>
        <a:lstStyle/>
        <a:p>
          <a:pPr marL="0" lvl="0" indent="0" algn="l" defTabSz="1822450">
            <a:lnSpc>
              <a:spcPct val="90000"/>
            </a:lnSpc>
            <a:spcBef>
              <a:spcPct val="0"/>
            </a:spcBef>
            <a:spcAft>
              <a:spcPct val="35000"/>
            </a:spcAft>
            <a:buNone/>
          </a:pPr>
          <a:r>
            <a:rPr lang="en-US" sz="4100" kern="1200" dirty="0" err="1">
              <a:solidFill>
                <a:sysClr val="windowText" lastClr="000000"/>
              </a:solidFill>
            </a:rPr>
            <a:t>Github</a:t>
          </a:r>
          <a:r>
            <a:rPr lang="en-US" sz="4100" kern="1200" dirty="0">
              <a:solidFill>
                <a:sysClr val="windowText" lastClr="000000"/>
              </a:solidFill>
            </a:rPr>
            <a:t> actions</a:t>
          </a:r>
          <a:endParaRPr lang="fr-FR" sz="4100" kern="1200" dirty="0">
            <a:solidFill>
              <a:sysClr val="windowText" lastClr="000000"/>
            </a:solidFill>
          </a:endParaRPr>
        </a:p>
      </dsp:txBody>
      <dsp:txXfrm>
        <a:off x="583931" y="398182"/>
        <a:ext cx="5373933" cy="796780"/>
      </dsp:txXfrm>
    </dsp:sp>
    <dsp:sp modelId="{20D6E4E1-2C1F-4585-8CB8-D8F2508958DA}">
      <dsp:nvSpPr>
        <dsp:cNvPr id="0" name=""/>
        <dsp:cNvSpPr/>
      </dsp:nvSpPr>
      <dsp:spPr>
        <a:xfrm>
          <a:off x="85943" y="298585"/>
          <a:ext cx="995975" cy="995975"/>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801EEC7-5589-4A28-9445-1BED1785E0A1}">
      <dsp:nvSpPr>
        <dsp:cNvPr id="0" name=""/>
        <dsp:cNvSpPr/>
      </dsp:nvSpPr>
      <dsp:spPr>
        <a:xfrm>
          <a:off x="1040743" y="1593560"/>
          <a:ext cx="4917121" cy="796780"/>
        </a:xfrm>
        <a:prstGeom prst="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2444" tIns="104140" rIns="104140" bIns="104140" numCol="1" spcCol="1270" anchor="ctr" anchorCtr="0">
          <a:noAutofit/>
        </a:bodyPr>
        <a:lstStyle/>
        <a:p>
          <a:pPr marL="0" lvl="0" indent="0" algn="l" defTabSz="1822450">
            <a:lnSpc>
              <a:spcPct val="90000"/>
            </a:lnSpc>
            <a:spcBef>
              <a:spcPct val="0"/>
            </a:spcBef>
            <a:spcAft>
              <a:spcPct val="35000"/>
            </a:spcAft>
            <a:buNone/>
          </a:pPr>
          <a:r>
            <a:rPr lang="en-US" sz="4100" kern="1200">
              <a:solidFill>
                <a:sysClr val="windowText" lastClr="000000"/>
              </a:solidFill>
            </a:rPr>
            <a:t>Google tests</a:t>
          </a:r>
          <a:endParaRPr lang="fr-FR" sz="4100" kern="1200">
            <a:solidFill>
              <a:sysClr val="windowText" lastClr="000000"/>
            </a:solidFill>
          </a:endParaRPr>
        </a:p>
      </dsp:txBody>
      <dsp:txXfrm>
        <a:off x="1040743" y="1593560"/>
        <a:ext cx="4917121" cy="796780"/>
      </dsp:txXfrm>
    </dsp:sp>
    <dsp:sp modelId="{ED8BFDDF-BF28-4EF7-A968-556315FD3BF6}">
      <dsp:nvSpPr>
        <dsp:cNvPr id="0" name=""/>
        <dsp:cNvSpPr/>
      </dsp:nvSpPr>
      <dsp:spPr>
        <a:xfrm>
          <a:off x="542756" y="1493963"/>
          <a:ext cx="995975" cy="995975"/>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095AC16-87F6-41C0-BEA7-CB629D97BC61}">
      <dsp:nvSpPr>
        <dsp:cNvPr id="0" name=""/>
        <dsp:cNvSpPr/>
      </dsp:nvSpPr>
      <dsp:spPr>
        <a:xfrm>
          <a:off x="1040743" y="2788938"/>
          <a:ext cx="4917121" cy="796780"/>
        </a:xfrm>
        <a:prstGeom prst="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2444" tIns="104140" rIns="104140" bIns="104140" numCol="1" spcCol="1270" anchor="ctr" anchorCtr="0">
          <a:noAutofit/>
        </a:bodyPr>
        <a:lstStyle/>
        <a:p>
          <a:pPr marL="0" lvl="0" indent="0" algn="l" defTabSz="1822450">
            <a:lnSpc>
              <a:spcPct val="90000"/>
            </a:lnSpc>
            <a:spcBef>
              <a:spcPct val="0"/>
            </a:spcBef>
            <a:spcAft>
              <a:spcPct val="35000"/>
            </a:spcAft>
            <a:buNone/>
          </a:pPr>
          <a:r>
            <a:rPr lang="en-US" sz="4100" kern="1200">
              <a:solidFill>
                <a:sysClr val="windowText" lastClr="000000"/>
              </a:solidFill>
            </a:rPr>
            <a:t>Unit testing</a:t>
          </a:r>
          <a:endParaRPr lang="fr-FR" sz="4100" kern="1200">
            <a:solidFill>
              <a:sysClr val="windowText" lastClr="000000"/>
            </a:solidFill>
          </a:endParaRPr>
        </a:p>
      </dsp:txBody>
      <dsp:txXfrm>
        <a:off x="1040743" y="2788938"/>
        <a:ext cx="4917121" cy="796780"/>
      </dsp:txXfrm>
    </dsp:sp>
    <dsp:sp modelId="{AE5CDA1C-067C-485F-B31D-893BEF555D2F}">
      <dsp:nvSpPr>
        <dsp:cNvPr id="0" name=""/>
        <dsp:cNvSpPr/>
      </dsp:nvSpPr>
      <dsp:spPr>
        <a:xfrm>
          <a:off x="542756" y="2689340"/>
          <a:ext cx="995975" cy="995975"/>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E85ECF9-750A-4EE7-B253-3FB1FDBCEA6B}">
      <dsp:nvSpPr>
        <dsp:cNvPr id="0" name=""/>
        <dsp:cNvSpPr/>
      </dsp:nvSpPr>
      <dsp:spPr>
        <a:xfrm>
          <a:off x="583931" y="3984315"/>
          <a:ext cx="5373933" cy="796780"/>
        </a:xfrm>
        <a:prstGeom prst="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2444" tIns="104140" rIns="104140" bIns="104140" numCol="1" spcCol="1270" anchor="ctr" anchorCtr="0">
          <a:noAutofit/>
        </a:bodyPr>
        <a:lstStyle/>
        <a:p>
          <a:pPr marL="0" lvl="0" indent="0" algn="l" defTabSz="1822450">
            <a:lnSpc>
              <a:spcPct val="90000"/>
            </a:lnSpc>
            <a:spcBef>
              <a:spcPct val="0"/>
            </a:spcBef>
            <a:spcAft>
              <a:spcPct val="35000"/>
            </a:spcAft>
            <a:buNone/>
          </a:pPr>
          <a:r>
            <a:rPr lang="en-US" sz="4100" kern="1200">
              <a:solidFill>
                <a:sysClr val="windowText" lastClr="000000"/>
              </a:solidFill>
            </a:rPr>
            <a:t>Qt tests</a:t>
          </a:r>
          <a:endParaRPr lang="fr-FR" sz="4100" kern="1200">
            <a:solidFill>
              <a:sysClr val="windowText" lastClr="000000"/>
            </a:solidFill>
          </a:endParaRPr>
        </a:p>
      </dsp:txBody>
      <dsp:txXfrm>
        <a:off x="583931" y="3984315"/>
        <a:ext cx="5373933" cy="796780"/>
      </dsp:txXfrm>
    </dsp:sp>
    <dsp:sp modelId="{13603F77-484F-4658-8B8E-47E86A16CA6F}">
      <dsp:nvSpPr>
        <dsp:cNvPr id="0" name=""/>
        <dsp:cNvSpPr/>
      </dsp:nvSpPr>
      <dsp:spPr>
        <a:xfrm>
          <a:off x="85943" y="3884718"/>
          <a:ext cx="995975" cy="995975"/>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1B21E-9203-4205-A2B2-B10FA14A9A5E}">
      <dsp:nvSpPr>
        <dsp:cNvPr id="0" name=""/>
        <dsp:cNvSpPr/>
      </dsp:nvSpPr>
      <dsp:spPr>
        <a:xfrm>
          <a:off x="973190" y="884438"/>
          <a:ext cx="1264141" cy="1264141"/>
        </a:xfrm>
        <a:prstGeom prst="round2DiagRect">
          <a:avLst>
            <a:gd name="adj1" fmla="val 29727"/>
            <a:gd name="adj2" fmla="val 0"/>
          </a:avLst>
        </a:prstGeom>
        <a:noFill/>
        <a:ln>
          <a:noFill/>
        </a:ln>
        <a:effectLst/>
      </dsp:spPr>
      <dsp:style>
        <a:lnRef idx="0">
          <a:scrgbClr r="0" g="0" b="0"/>
        </a:lnRef>
        <a:fillRef idx="1">
          <a:scrgbClr r="0" g="0" b="0"/>
        </a:fillRef>
        <a:effectRef idx="0">
          <a:scrgbClr r="0" g="0" b="0"/>
        </a:effectRef>
        <a:fontRef idx="minor"/>
      </dsp:style>
    </dsp:sp>
    <dsp:sp modelId="{C0D6EA21-6470-43B6-A050-5F73D540D8FF}">
      <dsp:nvSpPr>
        <dsp:cNvPr id="0" name=""/>
        <dsp:cNvSpPr/>
      </dsp:nvSpPr>
      <dsp:spPr>
        <a:xfrm>
          <a:off x="885261" y="796509"/>
          <a:ext cx="1439998" cy="1439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97C8D-CC21-4638-A49D-0FEE8A29D0D1}">
      <dsp:nvSpPr>
        <dsp:cNvPr id="0" name=""/>
        <dsp:cNvSpPr/>
      </dsp:nvSpPr>
      <dsp:spPr>
        <a:xfrm>
          <a:off x="569079" y="2542328"/>
          <a:ext cx="2072362"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defRPr cap="all"/>
          </a:pPr>
          <a:r>
            <a:rPr lang="fr-FR" sz="2400" b="0" i="0" kern="1200" cap="none" baseline="0" dirty="0">
              <a:solidFill>
                <a:schemeClr val="tx1"/>
              </a:solidFill>
            </a:rPr>
            <a:t>Install </a:t>
          </a:r>
          <a:r>
            <a:rPr lang="fr-FR" sz="2400" b="0" i="0" kern="1200" cap="none" baseline="0" dirty="0" err="1">
              <a:solidFill>
                <a:schemeClr val="tx1"/>
              </a:solidFill>
            </a:rPr>
            <a:t>dependencies</a:t>
          </a:r>
          <a:endParaRPr lang="en-US" sz="2400" kern="1200" cap="none" dirty="0">
            <a:solidFill>
              <a:schemeClr val="tx1"/>
            </a:solidFill>
          </a:endParaRPr>
        </a:p>
      </dsp:txBody>
      <dsp:txXfrm>
        <a:off x="569079" y="2542328"/>
        <a:ext cx="2072362" cy="1012500"/>
      </dsp:txXfrm>
    </dsp:sp>
    <dsp:sp modelId="{D7FA89F7-EBA7-4BAD-BEAA-CCB58FF96AE1}">
      <dsp:nvSpPr>
        <dsp:cNvPr id="0" name=""/>
        <dsp:cNvSpPr/>
      </dsp:nvSpPr>
      <dsp:spPr>
        <a:xfrm>
          <a:off x="3408216" y="884438"/>
          <a:ext cx="1264141" cy="1264141"/>
        </a:xfrm>
        <a:prstGeom prst="round2DiagRect">
          <a:avLst>
            <a:gd name="adj1" fmla="val 29727"/>
            <a:gd name="adj2" fmla="val 0"/>
          </a:avLst>
        </a:prstGeom>
        <a:noFill/>
        <a:ln>
          <a:noFill/>
        </a:ln>
        <a:effectLst/>
      </dsp:spPr>
      <dsp:style>
        <a:lnRef idx="0">
          <a:scrgbClr r="0" g="0" b="0"/>
        </a:lnRef>
        <a:fillRef idx="1">
          <a:scrgbClr r="0" g="0" b="0"/>
        </a:fillRef>
        <a:effectRef idx="0">
          <a:scrgbClr r="0" g="0" b="0"/>
        </a:effectRef>
        <a:fontRef idx="minor"/>
      </dsp:style>
    </dsp:sp>
    <dsp:sp modelId="{1E738222-2906-418C-992A-DCEF356C6922}">
      <dsp:nvSpPr>
        <dsp:cNvPr id="0" name=""/>
        <dsp:cNvSpPr/>
      </dsp:nvSpPr>
      <dsp:spPr>
        <a:xfrm>
          <a:off x="3320287" y="796509"/>
          <a:ext cx="1439998" cy="1439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D97F1-CF97-42ED-9FF5-9550A18AD8CC}">
      <dsp:nvSpPr>
        <dsp:cNvPr id="0" name=""/>
        <dsp:cNvSpPr/>
      </dsp:nvSpPr>
      <dsp:spPr>
        <a:xfrm>
          <a:off x="3004105" y="2542328"/>
          <a:ext cx="2072362"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defRPr cap="all"/>
          </a:pPr>
          <a:r>
            <a:rPr lang="fr-FR" sz="2400" b="0" i="0" kern="1200" cap="none" baseline="0" dirty="0">
              <a:solidFill>
                <a:schemeClr val="tx1"/>
              </a:solidFill>
            </a:rPr>
            <a:t>Initialise </a:t>
          </a:r>
          <a:r>
            <a:rPr lang="fr-FR" sz="2400" b="0" i="0" kern="1200" cap="none" baseline="0" dirty="0" err="1">
              <a:solidFill>
                <a:schemeClr val="tx1"/>
              </a:solidFill>
            </a:rPr>
            <a:t>databases</a:t>
          </a:r>
          <a:endParaRPr lang="en-US" sz="2400" kern="1200" cap="none" dirty="0">
            <a:solidFill>
              <a:schemeClr val="tx1"/>
            </a:solidFill>
          </a:endParaRPr>
        </a:p>
      </dsp:txBody>
      <dsp:txXfrm>
        <a:off x="3004105" y="2542328"/>
        <a:ext cx="2072362" cy="1012500"/>
      </dsp:txXfrm>
    </dsp:sp>
    <dsp:sp modelId="{574B7F1C-104D-4403-B98A-0D13581859F0}">
      <dsp:nvSpPr>
        <dsp:cNvPr id="0" name=""/>
        <dsp:cNvSpPr/>
      </dsp:nvSpPr>
      <dsp:spPr>
        <a:xfrm>
          <a:off x="5843242" y="884438"/>
          <a:ext cx="1264141" cy="1264141"/>
        </a:xfrm>
        <a:prstGeom prst="round2DiagRect">
          <a:avLst>
            <a:gd name="adj1" fmla="val 29727"/>
            <a:gd name="adj2" fmla="val 0"/>
          </a:avLst>
        </a:prstGeom>
        <a:noFill/>
        <a:ln>
          <a:noFill/>
        </a:ln>
        <a:effectLst/>
      </dsp:spPr>
      <dsp:style>
        <a:lnRef idx="0">
          <a:scrgbClr r="0" g="0" b="0"/>
        </a:lnRef>
        <a:fillRef idx="1">
          <a:scrgbClr r="0" g="0" b="0"/>
        </a:fillRef>
        <a:effectRef idx="0">
          <a:scrgbClr r="0" g="0" b="0"/>
        </a:effectRef>
        <a:fontRef idx="minor"/>
      </dsp:style>
    </dsp:sp>
    <dsp:sp modelId="{1C2B539D-2DAF-41E8-9260-7F0D730D6613}">
      <dsp:nvSpPr>
        <dsp:cNvPr id="0" name=""/>
        <dsp:cNvSpPr/>
      </dsp:nvSpPr>
      <dsp:spPr>
        <a:xfrm>
          <a:off x="5755313" y="796509"/>
          <a:ext cx="1439998" cy="1439998"/>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05B80-6D45-46BD-8ED9-46C8F2DAAA58}">
      <dsp:nvSpPr>
        <dsp:cNvPr id="0" name=""/>
        <dsp:cNvSpPr/>
      </dsp:nvSpPr>
      <dsp:spPr>
        <a:xfrm>
          <a:off x="5439131" y="2542328"/>
          <a:ext cx="2072362"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defRPr cap="all"/>
          </a:pPr>
          <a:r>
            <a:rPr lang="fr-FR" sz="2400" b="0" i="0" kern="1200" cap="none" baseline="0" dirty="0" err="1">
              <a:solidFill>
                <a:schemeClr val="tx1"/>
              </a:solidFill>
            </a:rPr>
            <a:t>Create</a:t>
          </a:r>
          <a:r>
            <a:rPr lang="fr-FR" sz="2400" b="0" i="0" kern="1200" cap="none" baseline="0" dirty="0">
              <a:solidFill>
                <a:schemeClr val="tx1"/>
              </a:solidFill>
            </a:rPr>
            <a:t> the app</a:t>
          </a:r>
          <a:endParaRPr lang="en-US" sz="2400" kern="1200" cap="none" dirty="0">
            <a:solidFill>
              <a:schemeClr val="tx1"/>
            </a:solidFill>
          </a:endParaRPr>
        </a:p>
      </dsp:txBody>
      <dsp:txXfrm>
        <a:off x="5439131" y="2542328"/>
        <a:ext cx="2072362" cy="1012500"/>
      </dsp:txXfrm>
    </dsp:sp>
    <dsp:sp modelId="{8CD80BCB-51E6-4CBF-AA9F-3182ACBC508D}">
      <dsp:nvSpPr>
        <dsp:cNvPr id="0" name=""/>
        <dsp:cNvSpPr/>
      </dsp:nvSpPr>
      <dsp:spPr>
        <a:xfrm>
          <a:off x="8278268" y="884438"/>
          <a:ext cx="1264141" cy="1264141"/>
        </a:xfrm>
        <a:prstGeom prst="round2DiagRect">
          <a:avLst>
            <a:gd name="adj1" fmla="val 29727"/>
            <a:gd name="adj2" fmla="val 0"/>
          </a:avLst>
        </a:prstGeom>
        <a:noFill/>
        <a:ln>
          <a:noFill/>
        </a:ln>
        <a:effectLst/>
      </dsp:spPr>
      <dsp:style>
        <a:lnRef idx="0">
          <a:scrgbClr r="0" g="0" b="0"/>
        </a:lnRef>
        <a:fillRef idx="1">
          <a:scrgbClr r="0" g="0" b="0"/>
        </a:fillRef>
        <a:effectRef idx="0">
          <a:scrgbClr r="0" g="0" b="0"/>
        </a:effectRef>
        <a:fontRef idx="minor"/>
      </dsp:style>
    </dsp:sp>
    <dsp:sp modelId="{3559A537-C6CE-4AD6-B724-F584060813D8}">
      <dsp:nvSpPr>
        <dsp:cNvPr id="0" name=""/>
        <dsp:cNvSpPr/>
      </dsp:nvSpPr>
      <dsp:spPr>
        <a:xfrm>
          <a:off x="8190339" y="796509"/>
          <a:ext cx="1439998" cy="143999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2E80AE-13EE-4EFA-93CA-D1185623C507}">
      <dsp:nvSpPr>
        <dsp:cNvPr id="0" name=""/>
        <dsp:cNvSpPr/>
      </dsp:nvSpPr>
      <dsp:spPr>
        <a:xfrm>
          <a:off x="7874157" y="2542328"/>
          <a:ext cx="2072362"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defRPr cap="all"/>
          </a:pPr>
          <a:r>
            <a:rPr lang="fr-FR" sz="2400" b="0" i="0" kern="1200" cap="none" baseline="0" dirty="0" err="1">
              <a:solidFill>
                <a:schemeClr val="tx1"/>
              </a:solidFill>
            </a:rPr>
            <a:t>Everyone</a:t>
          </a:r>
          <a:r>
            <a:rPr lang="fr-FR" sz="2400" b="0" i="0" kern="1200" cap="none" baseline="0" dirty="0">
              <a:solidFill>
                <a:schemeClr val="tx1"/>
              </a:solidFill>
            </a:rPr>
            <a:t> can </a:t>
          </a:r>
          <a:r>
            <a:rPr lang="fr-FR" sz="2400" b="0" i="0" kern="1200" cap="none" baseline="0" dirty="0" err="1">
              <a:solidFill>
                <a:schemeClr val="tx1"/>
              </a:solidFill>
            </a:rPr>
            <a:t>install</a:t>
          </a:r>
          <a:r>
            <a:rPr lang="fr-FR" sz="2400" b="0" i="0" kern="1200" cap="none" baseline="0" dirty="0">
              <a:solidFill>
                <a:schemeClr val="tx1"/>
              </a:solidFill>
            </a:rPr>
            <a:t> the app in 5 minutes</a:t>
          </a:r>
          <a:endParaRPr lang="en-US" sz="2400" kern="1200" cap="none" dirty="0">
            <a:solidFill>
              <a:schemeClr val="tx1"/>
            </a:solidFill>
          </a:endParaRPr>
        </a:p>
      </dsp:txBody>
      <dsp:txXfrm>
        <a:off x="7874157" y="2542328"/>
        <a:ext cx="2072362" cy="101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E267F-B230-C04A-BFA3-84D9855DD2B2}">
      <dsp:nvSpPr>
        <dsp:cNvPr id="0" name=""/>
        <dsp:cNvSpPr/>
      </dsp:nvSpPr>
      <dsp:spPr>
        <a:xfrm>
          <a:off x="445" y="127415"/>
          <a:ext cx="1042100" cy="521050"/>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VERSION​</a:t>
          </a:r>
          <a:endParaRPr lang="fr-FR" sz="1600" kern="1200" dirty="0">
            <a:solidFill>
              <a:schemeClr val="tx1"/>
            </a:solidFill>
          </a:endParaRPr>
        </a:p>
      </dsp:txBody>
      <dsp:txXfrm>
        <a:off x="15706" y="142676"/>
        <a:ext cx="1011578" cy="490528"/>
      </dsp:txXfrm>
    </dsp:sp>
    <dsp:sp modelId="{E0154330-6C72-E044-B218-FBBFBF9882FF}">
      <dsp:nvSpPr>
        <dsp:cNvPr id="0" name=""/>
        <dsp:cNvSpPr/>
      </dsp:nvSpPr>
      <dsp:spPr>
        <a:xfrm>
          <a:off x="104655" y="648465"/>
          <a:ext cx="104210" cy="390787"/>
        </a:xfrm>
        <a:custGeom>
          <a:avLst/>
          <a:gdLst/>
          <a:ahLst/>
          <a:cxnLst/>
          <a:rect l="0" t="0" r="0" b="0"/>
          <a:pathLst>
            <a:path>
              <a:moveTo>
                <a:pt x="0" y="0"/>
              </a:moveTo>
              <a:lnTo>
                <a:pt x="0" y="390787"/>
              </a:lnTo>
              <a:lnTo>
                <a:pt x="104210" y="390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DA881C-BFE9-384B-86F3-67BBD1AFE533}">
      <dsp:nvSpPr>
        <dsp:cNvPr id="0" name=""/>
        <dsp:cNvSpPr/>
      </dsp:nvSpPr>
      <dsp:spPr>
        <a:xfrm>
          <a:off x="208865" y="778728"/>
          <a:ext cx="833680" cy="5210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u="none" kern="1200" dirty="0"/>
            <a:t>2.0.0​</a:t>
          </a:r>
        </a:p>
      </dsp:txBody>
      <dsp:txXfrm>
        <a:off x="224126" y="793989"/>
        <a:ext cx="803158" cy="490528"/>
      </dsp:txXfrm>
    </dsp:sp>
    <dsp:sp modelId="{09C8103A-99A4-F84A-B45A-21F78054AFEB}">
      <dsp:nvSpPr>
        <dsp:cNvPr id="0" name=""/>
        <dsp:cNvSpPr/>
      </dsp:nvSpPr>
      <dsp:spPr>
        <a:xfrm>
          <a:off x="1303071" y="127415"/>
          <a:ext cx="1042100" cy="521050"/>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SERVICE​</a:t>
          </a:r>
        </a:p>
      </dsp:txBody>
      <dsp:txXfrm>
        <a:off x="1318332" y="142676"/>
        <a:ext cx="1011578" cy="490528"/>
      </dsp:txXfrm>
    </dsp:sp>
    <dsp:sp modelId="{4D32405B-44B6-E845-9B02-FD0A7EAE35D4}">
      <dsp:nvSpPr>
        <dsp:cNvPr id="0" name=""/>
        <dsp:cNvSpPr/>
      </dsp:nvSpPr>
      <dsp:spPr>
        <a:xfrm>
          <a:off x="1407281" y="648465"/>
          <a:ext cx="104210" cy="390787"/>
        </a:xfrm>
        <a:custGeom>
          <a:avLst/>
          <a:gdLst/>
          <a:ahLst/>
          <a:cxnLst/>
          <a:rect l="0" t="0" r="0" b="0"/>
          <a:pathLst>
            <a:path>
              <a:moveTo>
                <a:pt x="0" y="0"/>
              </a:moveTo>
              <a:lnTo>
                <a:pt x="0" y="390787"/>
              </a:lnTo>
              <a:lnTo>
                <a:pt x="104210" y="390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9E41-214A-CB41-BFEC-681E6D16508F}">
      <dsp:nvSpPr>
        <dsp:cNvPr id="0" name=""/>
        <dsp:cNvSpPr/>
      </dsp:nvSpPr>
      <dsp:spPr>
        <a:xfrm>
          <a:off x="1511491" y="778728"/>
          <a:ext cx="833680" cy="5210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u="none" kern="1200" dirty="0"/>
            <a:t>Wfs​</a:t>
          </a:r>
        </a:p>
      </dsp:txBody>
      <dsp:txXfrm>
        <a:off x="1526752" y="793989"/>
        <a:ext cx="803158" cy="490528"/>
      </dsp:txXfrm>
    </dsp:sp>
    <dsp:sp modelId="{D2115F03-23BF-034B-B9B0-26620B34EF04}">
      <dsp:nvSpPr>
        <dsp:cNvPr id="0" name=""/>
        <dsp:cNvSpPr/>
      </dsp:nvSpPr>
      <dsp:spPr>
        <a:xfrm>
          <a:off x="2605696" y="127415"/>
          <a:ext cx="1042100" cy="521050"/>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TYPENAME​</a:t>
          </a:r>
        </a:p>
      </dsp:txBody>
      <dsp:txXfrm>
        <a:off x="2620957" y="142676"/>
        <a:ext cx="1011578" cy="490528"/>
      </dsp:txXfrm>
    </dsp:sp>
    <dsp:sp modelId="{297FF544-6A0A-124C-BA80-4952891F8865}">
      <dsp:nvSpPr>
        <dsp:cNvPr id="0" name=""/>
        <dsp:cNvSpPr/>
      </dsp:nvSpPr>
      <dsp:spPr>
        <a:xfrm>
          <a:off x="2709907" y="648465"/>
          <a:ext cx="104210" cy="390787"/>
        </a:xfrm>
        <a:custGeom>
          <a:avLst/>
          <a:gdLst/>
          <a:ahLst/>
          <a:cxnLst/>
          <a:rect l="0" t="0" r="0" b="0"/>
          <a:pathLst>
            <a:path>
              <a:moveTo>
                <a:pt x="0" y="0"/>
              </a:moveTo>
              <a:lnTo>
                <a:pt x="0" y="390787"/>
              </a:lnTo>
              <a:lnTo>
                <a:pt x="104210" y="390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E3D9CC-B85B-4446-A31C-65CF41D7278A}">
      <dsp:nvSpPr>
        <dsp:cNvPr id="0" name=""/>
        <dsp:cNvSpPr/>
      </dsp:nvSpPr>
      <dsp:spPr>
        <a:xfrm>
          <a:off x="2814117" y="778728"/>
          <a:ext cx="833680" cy="5210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0" i="0" u="none" kern="1200" dirty="0"/>
            <a:t>nameLayer​​</a:t>
          </a:r>
        </a:p>
      </dsp:txBody>
      <dsp:txXfrm>
        <a:off x="2829378" y="793989"/>
        <a:ext cx="803158" cy="4905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2A8BB-35A2-F647-94DB-529A90D485FC}">
      <dsp:nvSpPr>
        <dsp:cNvPr id="0" name=""/>
        <dsp:cNvSpPr/>
      </dsp:nvSpPr>
      <dsp:spPr>
        <a:xfrm>
          <a:off x="893" y="2123"/>
          <a:ext cx="1026676" cy="513338"/>
        </a:xfrm>
        <a:prstGeom prst="roundRect">
          <a:avLst>
            <a:gd name="adj" fmla="val 10000"/>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REQUEST​</a:t>
          </a:r>
        </a:p>
      </dsp:txBody>
      <dsp:txXfrm>
        <a:off x="15928" y="17158"/>
        <a:ext cx="996606" cy="483268"/>
      </dsp:txXfrm>
    </dsp:sp>
    <dsp:sp modelId="{0911C28D-9BBB-1A40-9C77-18A05887C31D}">
      <dsp:nvSpPr>
        <dsp:cNvPr id="0" name=""/>
        <dsp:cNvSpPr/>
      </dsp:nvSpPr>
      <dsp:spPr>
        <a:xfrm>
          <a:off x="103560" y="515462"/>
          <a:ext cx="102667" cy="385003"/>
        </a:xfrm>
        <a:custGeom>
          <a:avLst/>
          <a:gdLst/>
          <a:ahLst/>
          <a:cxnLst/>
          <a:rect l="0" t="0" r="0" b="0"/>
          <a:pathLst>
            <a:path>
              <a:moveTo>
                <a:pt x="0" y="0"/>
              </a:moveTo>
              <a:lnTo>
                <a:pt x="0" y="385003"/>
              </a:lnTo>
              <a:lnTo>
                <a:pt x="102667" y="385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A6BDA2-6C0D-D241-B4AC-6B009AC5F0AC}">
      <dsp:nvSpPr>
        <dsp:cNvPr id="0" name=""/>
        <dsp:cNvSpPr/>
      </dsp:nvSpPr>
      <dsp:spPr>
        <a:xfrm>
          <a:off x="206228" y="643796"/>
          <a:ext cx="821341" cy="51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u="none" kern="1200" dirty="0" err="1"/>
            <a:t>GetFeature</a:t>
          </a:r>
          <a:r>
            <a:rPr lang="en-US" sz="1100" b="0" i="0" u="none" kern="1200" dirty="0"/>
            <a:t>​</a:t>
          </a:r>
        </a:p>
      </dsp:txBody>
      <dsp:txXfrm>
        <a:off x="221263" y="658831"/>
        <a:ext cx="791271" cy="483268"/>
      </dsp:txXfrm>
    </dsp:sp>
    <dsp:sp modelId="{701C1345-0790-CD48-A8E1-EB06BACBD9D3}">
      <dsp:nvSpPr>
        <dsp:cNvPr id="0" name=""/>
        <dsp:cNvSpPr/>
      </dsp:nvSpPr>
      <dsp:spPr>
        <a:xfrm>
          <a:off x="1284238" y="2123"/>
          <a:ext cx="1026676" cy="513338"/>
        </a:xfrm>
        <a:prstGeom prst="roundRect">
          <a:avLst>
            <a:gd name="adj" fmla="val 10000"/>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OUTPUT</a:t>
          </a:r>
        </a:p>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FORMAT​</a:t>
          </a:r>
        </a:p>
      </dsp:txBody>
      <dsp:txXfrm>
        <a:off x="1299273" y="17158"/>
        <a:ext cx="996606" cy="483268"/>
      </dsp:txXfrm>
    </dsp:sp>
    <dsp:sp modelId="{01987529-3774-914C-B45A-A5192A85428A}">
      <dsp:nvSpPr>
        <dsp:cNvPr id="0" name=""/>
        <dsp:cNvSpPr/>
      </dsp:nvSpPr>
      <dsp:spPr>
        <a:xfrm>
          <a:off x="1386906" y="515462"/>
          <a:ext cx="102667" cy="385003"/>
        </a:xfrm>
        <a:custGeom>
          <a:avLst/>
          <a:gdLst/>
          <a:ahLst/>
          <a:cxnLst/>
          <a:rect l="0" t="0" r="0" b="0"/>
          <a:pathLst>
            <a:path>
              <a:moveTo>
                <a:pt x="0" y="0"/>
              </a:moveTo>
              <a:lnTo>
                <a:pt x="0" y="385003"/>
              </a:lnTo>
              <a:lnTo>
                <a:pt x="102667" y="385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716F55-AB47-C846-92D8-423F336B848E}">
      <dsp:nvSpPr>
        <dsp:cNvPr id="0" name=""/>
        <dsp:cNvSpPr/>
      </dsp:nvSpPr>
      <dsp:spPr>
        <a:xfrm>
          <a:off x="1489574" y="643796"/>
          <a:ext cx="821341" cy="51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u="none" kern="1200" dirty="0"/>
            <a:t>SHAPE-ZIP​</a:t>
          </a:r>
        </a:p>
      </dsp:txBody>
      <dsp:txXfrm>
        <a:off x="1504609" y="658831"/>
        <a:ext cx="791271" cy="483268"/>
      </dsp:txXfrm>
    </dsp:sp>
    <dsp:sp modelId="{A77598CD-E5DC-C74A-BFA0-03D9E8497000}">
      <dsp:nvSpPr>
        <dsp:cNvPr id="0" name=""/>
        <dsp:cNvSpPr/>
      </dsp:nvSpPr>
      <dsp:spPr>
        <a:xfrm>
          <a:off x="2567584" y="2123"/>
          <a:ext cx="1026676" cy="513338"/>
        </a:xfrm>
        <a:prstGeom prst="roundRect">
          <a:avLst>
            <a:gd name="adj" fmla="val 10000"/>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a:solidFill>
                <a:schemeClr val="tx1"/>
              </a:solidFill>
            </a:rPr>
            <a:t>BBOX​</a:t>
          </a:r>
        </a:p>
      </dsp:txBody>
      <dsp:txXfrm>
        <a:off x="2582619" y="17158"/>
        <a:ext cx="996606" cy="483268"/>
      </dsp:txXfrm>
    </dsp:sp>
    <dsp:sp modelId="{2989AA73-7DC8-D546-9E08-5794E9B0BEE3}">
      <dsp:nvSpPr>
        <dsp:cNvPr id="0" name=""/>
        <dsp:cNvSpPr/>
      </dsp:nvSpPr>
      <dsp:spPr>
        <a:xfrm>
          <a:off x="2670252" y="515462"/>
          <a:ext cx="102667" cy="385003"/>
        </a:xfrm>
        <a:custGeom>
          <a:avLst/>
          <a:gdLst/>
          <a:ahLst/>
          <a:cxnLst/>
          <a:rect l="0" t="0" r="0" b="0"/>
          <a:pathLst>
            <a:path>
              <a:moveTo>
                <a:pt x="0" y="0"/>
              </a:moveTo>
              <a:lnTo>
                <a:pt x="0" y="385003"/>
              </a:lnTo>
              <a:lnTo>
                <a:pt x="102667" y="385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96A41F-7621-C44D-A440-D8C5D536D5AF}">
      <dsp:nvSpPr>
        <dsp:cNvPr id="0" name=""/>
        <dsp:cNvSpPr/>
      </dsp:nvSpPr>
      <dsp:spPr>
        <a:xfrm>
          <a:off x="2772919" y="643796"/>
          <a:ext cx="821341" cy="51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u="none" kern="1200" dirty="0"/>
            <a:t>Window Extent​</a:t>
          </a:r>
        </a:p>
      </dsp:txBody>
      <dsp:txXfrm>
        <a:off x="2787954" y="658831"/>
        <a:ext cx="791271" cy="483268"/>
      </dsp:txXfrm>
    </dsp:sp>
    <dsp:sp modelId="{23489C0D-A432-5F43-A167-A27F3706EF4A}">
      <dsp:nvSpPr>
        <dsp:cNvPr id="0" name=""/>
        <dsp:cNvSpPr/>
      </dsp:nvSpPr>
      <dsp:spPr>
        <a:xfrm>
          <a:off x="3850930" y="2123"/>
          <a:ext cx="1026676" cy="513338"/>
        </a:xfrm>
        <a:prstGeom prst="roundRect">
          <a:avLst>
            <a:gd name="adj" fmla="val 10000"/>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u="none" kern="1200" dirty="0">
              <a:solidFill>
                <a:schemeClr val="tx1"/>
              </a:solidFill>
            </a:rPr>
            <a:t>SRSNAME​</a:t>
          </a:r>
        </a:p>
      </dsp:txBody>
      <dsp:txXfrm>
        <a:off x="3865965" y="17158"/>
        <a:ext cx="996606" cy="483268"/>
      </dsp:txXfrm>
    </dsp:sp>
    <dsp:sp modelId="{0AA49C0D-3551-0B42-ADEC-C01511214638}">
      <dsp:nvSpPr>
        <dsp:cNvPr id="0" name=""/>
        <dsp:cNvSpPr/>
      </dsp:nvSpPr>
      <dsp:spPr>
        <a:xfrm>
          <a:off x="3953597" y="515462"/>
          <a:ext cx="102667" cy="385003"/>
        </a:xfrm>
        <a:custGeom>
          <a:avLst/>
          <a:gdLst/>
          <a:ahLst/>
          <a:cxnLst/>
          <a:rect l="0" t="0" r="0" b="0"/>
          <a:pathLst>
            <a:path>
              <a:moveTo>
                <a:pt x="0" y="0"/>
              </a:moveTo>
              <a:lnTo>
                <a:pt x="0" y="385003"/>
              </a:lnTo>
              <a:lnTo>
                <a:pt x="102667" y="3850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2B30E-4218-2749-9F72-F782EDA37D8C}">
      <dsp:nvSpPr>
        <dsp:cNvPr id="0" name=""/>
        <dsp:cNvSpPr/>
      </dsp:nvSpPr>
      <dsp:spPr>
        <a:xfrm>
          <a:off x="4056265" y="643796"/>
          <a:ext cx="821341" cy="51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u="none" kern="1200" dirty="0"/>
            <a:t>EPSG:2154 (Lambert93)​</a:t>
          </a:r>
        </a:p>
      </dsp:txBody>
      <dsp:txXfrm>
        <a:off x="4071300" y="658831"/>
        <a:ext cx="791271" cy="4832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571ED-39CD-4864-AFFC-A4BF2952336E}">
      <dsp:nvSpPr>
        <dsp:cNvPr id="0" name=""/>
        <dsp:cNvSpPr/>
      </dsp:nvSpPr>
      <dsp:spPr>
        <a:xfrm>
          <a:off x="0" y="1163535"/>
          <a:ext cx="11547435" cy="1551381"/>
        </a:xfrm>
        <a:prstGeom prst="notchedRightArrow">
          <a:avLst/>
        </a:prstGeom>
        <a:solidFill>
          <a:srgbClr val="F9F1D0"/>
        </a:solidFill>
        <a:ln>
          <a:solidFill>
            <a:srgbClr val="F9F1D0"/>
          </a:solidFill>
        </a:ln>
        <a:effectLst/>
      </dsp:spPr>
      <dsp:style>
        <a:lnRef idx="0">
          <a:scrgbClr r="0" g="0" b="0"/>
        </a:lnRef>
        <a:fillRef idx="1">
          <a:scrgbClr r="0" g="0" b="0"/>
        </a:fillRef>
        <a:effectRef idx="0">
          <a:scrgbClr r="0" g="0" b="0"/>
        </a:effectRef>
        <a:fontRef idx="minor"/>
      </dsp:style>
    </dsp:sp>
    <dsp:sp modelId="{FC10BE48-DE78-49D9-8EC1-B237DFB5CAD9}">
      <dsp:nvSpPr>
        <dsp:cNvPr id="0" name=""/>
        <dsp:cNvSpPr/>
      </dsp:nvSpPr>
      <dsp:spPr>
        <a:xfrm>
          <a:off x="46" y="0"/>
          <a:ext cx="2395449" cy="155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fr-FR" sz="2800" kern="1200" dirty="0" err="1"/>
            <a:t>Initialize</a:t>
          </a:r>
          <a:r>
            <a:rPr lang="fr-FR" sz="2800" kern="1200" dirty="0"/>
            <a:t> &amp; Read </a:t>
          </a:r>
          <a:r>
            <a:rPr lang="fr-FR" sz="2800" kern="1200" dirty="0" err="1"/>
            <a:t>GeoTIFF</a:t>
          </a:r>
          <a:endParaRPr lang="fr-FR" sz="2800" kern="1200" dirty="0"/>
        </a:p>
      </dsp:txBody>
      <dsp:txXfrm>
        <a:off x="46" y="0"/>
        <a:ext cx="2395449" cy="1551381"/>
      </dsp:txXfrm>
    </dsp:sp>
    <dsp:sp modelId="{52E52D4A-AD44-4B07-9B21-3CCD78E1B63B}">
      <dsp:nvSpPr>
        <dsp:cNvPr id="0" name=""/>
        <dsp:cNvSpPr/>
      </dsp:nvSpPr>
      <dsp:spPr>
        <a:xfrm>
          <a:off x="1003848" y="1745303"/>
          <a:ext cx="387845" cy="387845"/>
        </a:xfrm>
        <a:prstGeom prst="ellipse">
          <a:avLst/>
        </a:prstGeom>
        <a:solidFill>
          <a:srgbClr val="C79125"/>
        </a:solidFill>
        <a:ln w="12700" cap="flat" cmpd="sng" algn="ctr">
          <a:solidFill>
            <a:srgbClr val="C7912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D1450C-FFAE-4A1F-A313-E41A48987B0F}">
      <dsp:nvSpPr>
        <dsp:cNvPr id="0" name=""/>
        <dsp:cNvSpPr/>
      </dsp:nvSpPr>
      <dsp:spPr>
        <a:xfrm>
          <a:off x="2467680" y="2327071"/>
          <a:ext cx="2834914" cy="155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fr-FR" sz="2800" kern="1200" dirty="0" err="1"/>
            <a:t>Calculate</a:t>
          </a:r>
          <a:r>
            <a:rPr lang="fr-FR" sz="2800" kern="1200" dirty="0"/>
            <a:t> Dimensions &amp; </a:t>
          </a:r>
          <a:r>
            <a:rPr lang="fr-FR" sz="2800" kern="1200" dirty="0" err="1"/>
            <a:t>Extents</a:t>
          </a:r>
          <a:endParaRPr lang="fr-FR" sz="2800" kern="1200" dirty="0"/>
        </a:p>
      </dsp:txBody>
      <dsp:txXfrm>
        <a:off x="2467680" y="2327071"/>
        <a:ext cx="2834914" cy="1551381"/>
      </dsp:txXfrm>
    </dsp:sp>
    <dsp:sp modelId="{42AB7367-EE23-465A-9480-B5401BBA02B3}">
      <dsp:nvSpPr>
        <dsp:cNvPr id="0" name=""/>
        <dsp:cNvSpPr/>
      </dsp:nvSpPr>
      <dsp:spPr>
        <a:xfrm>
          <a:off x="3691215" y="1745303"/>
          <a:ext cx="387845" cy="387845"/>
        </a:xfrm>
        <a:prstGeom prst="ellipse">
          <a:avLst/>
        </a:prstGeom>
        <a:solidFill>
          <a:srgbClr val="C79125"/>
        </a:solidFill>
        <a:ln w="12700" cap="flat" cmpd="sng" algn="ctr">
          <a:solidFill>
            <a:srgbClr val="C7912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9D7B5-9249-4C84-9857-BB45A86B6ACB}">
      <dsp:nvSpPr>
        <dsp:cNvPr id="0" name=""/>
        <dsp:cNvSpPr/>
      </dsp:nvSpPr>
      <dsp:spPr>
        <a:xfrm>
          <a:off x="5374781" y="0"/>
          <a:ext cx="2299731" cy="155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fr-FR" sz="2800" kern="1200" dirty="0" err="1"/>
            <a:t>Database</a:t>
          </a:r>
          <a:r>
            <a:rPr lang="fr-FR" sz="2800" kern="1200" dirty="0"/>
            <a:t> Interaction</a:t>
          </a:r>
        </a:p>
      </dsp:txBody>
      <dsp:txXfrm>
        <a:off x="5374781" y="0"/>
        <a:ext cx="2299731" cy="1551381"/>
      </dsp:txXfrm>
    </dsp:sp>
    <dsp:sp modelId="{292128B7-A5F5-47C7-A425-EA0EDED41F98}">
      <dsp:nvSpPr>
        <dsp:cNvPr id="0" name=""/>
        <dsp:cNvSpPr/>
      </dsp:nvSpPr>
      <dsp:spPr>
        <a:xfrm>
          <a:off x="6330724" y="1745303"/>
          <a:ext cx="387845" cy="387845"/>
        </a:xfrm>
        <a:prstGeom prst="ellipse">
          <a:avLst/>
        </a:prstGeom>
        <a:solidFill>
          <a:srgbClr val="C79125"/>
        </a:solidFill>
        <a:ln w="12700" cap="flat" cmpd="sng" algn="ctr">
          <a:solidFill>
            <a:srgbClr val="C7912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B38AA-DA11-45F4-8611-ECEC1D5F1EDA}">
      <dsp:nvSpPr>
        <dsp:cNvPr id="0" name=""/>
        <dsp:cNvSpPr/>
      </dsp:nvSpPr>
      <dsp:spPr>
        <a:xfrm>
          <a:off x="7746697" y="2327071"/>
          <a:ext cx="2645947" cy="155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fr-FR" sz="2800" kern="1200" dirty="0"/>
            <a:t>Save Data </a:t>
          </a:r>
          <a:r>
            <a:rPr lang="fr-FR" sz="2800" kern="1200" dirty="0" err="1"/>
            <a:t>into</a:t>
          </a:r>
          <a:r>
            <a:rPr lang="fr-FR" sz="2800" kern="1200" dirty="0"/>
            <a:t> </a:t>
          </a:r>
          <a:r>
            <a:rPr lang="fr-FR" sz="2800" kern="1200" dirty="0" err="1"/>
            <a:t>Database</a:t>
          </a:r>
          <a:endParaRPr lang="fr-FR" sz="2800" kern="1200" dirty="0"/>
        </a:p>
      </dsp:txBody>
      <dsp:txXfrm>
        <a:off x="7746697" y="2327071"/>
        <a:ext cx="2645947" cy="1551381"/>
      </dsp:txXfrm>
    </dsp:sp>
    <dsp:sp modelId="{F2983BC3-0190-4497-9414-BA6C718DD2B5}">
      <dsp:nvSpPr>
        <dsp:cNvPr id="0" name=""/>
        <dsp:cNvSpPr/>
      </dsp:nvSpPr>
      <dsp:spPr>
        <a:xfrm>
          <a:off x="8875748" y="1745303"/>
          <a:ext cx="387845" cy="387845"/>
        </a:xfrm>
        <a:prstGeom prst="ellipse">
          <a:avLst/>
        </a:prstGeom>
        <a:solidFill>
          <a:srgbClr val="C79125"/>
        </a:solidFill>
        <a:ln w="12700" cap="flat" cmpd="sng" algn="ctr">
          <a:solidFill>
            <a:srgbClr val="C79125"/>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20C53-2FE1-4EB6-BF0A-624E906ABD78}">
      <dsp:nvSpPr>
        <dsp:cNvPr id="0" name=""/>
        <dsp:cNvSpPr/>
      </dsp:nvSpPr>
      <dsp:spPr>
        <a:xfrm rot="10800000">
          <a:off x="1226032" y="318647"/>
          <a:ext cx="3245021" cy="1634709"/>
        </a:xfrm>
        <a:prstGeom prst="homePlate">
          <a:avLst/>
        </a:prstGeom>
        <a:solidFill>
          <a:srgbClr val="F9F1D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862" tIns="118110" rIns="220472" bIns="118110" numCol="1" spcCol="1270" anchor="ctr" anchorCtr="0">
          <a:noAutofit/>
        </a:bodyPr>
        <a:lstStyle/>
        <a:p>
          <a:pPr marL="0" lvl="0" indent="0" algn="ctr" defTabSz="1377950">
            <a:lnSpc>
              <a:spcPct val="90000"/>
            </a:lnSpc>
            <a:spcBef>
              <a:spcPct val="0"/>
            </a:spcBef>
            <a:spcAft>
              <a:spcPct val="35000"/>
            </a:spcAft>
            <a:buNone/>
          </a:pPr>
          <a:r>
            <a:rPr lang="fr-FR" sz="3100" kern="1200" dirty="0" err="1">
              <a:solidFill>
                <a:sysClr val="windowText" lastClr="000000"/>
              </a:solidFill>
            </a:rPr>
            <a:t>Contains</a:t>
          </a:r>
          <a:r>
            <a:rPr lang="fr-FR" sz="3100" kern="1200" dirty="0">
              <a:solidFill>
                <a:sysClr val="windowText" lastClr="000000"/>
              </a:solidFill>
            </a:rPr>
            <a:t> </a:t>
          </a:r>
          <a:r>
            <a:rPr lang="fr-FR" sz="3100" kern="1200" dirty="0" err="1">
              <a:solidFill>
                <a:sysClr val="windowText" lastClr="000000"/>
              </a:solidFill>
            </a:rPr>
            <a:t>vertexes</a:t>
          </a:r>
          <a:r>
            <a:rPr lang="fr-FR" sz="3100" kern="1200" dirty="0">
              <a:solidFill>
                <a:sysClr val="windowText" lastClr="000000"/>
              </a:solidFill>
            </a:rPr>
            <a:t> and texture</a:t>
          </a:r>
        </a:p>
      </dsp:txBody>
      <dsp:txXfrm rot="10800000">
        <a:off x="1634709" y="318647"/>
        <a:ext cx="2836344" cy="1634709"/>
      </dsp:txXfrm>
    </dsp:sp>
    <dsp:sp modelId="{0517779F-9BD2-437A-97DB-29221CCCB4B8}">
      <dsp:nvSpPr>
        <dsp:cNvPr id="0" name=""/>
        <dsp:cNvSpPr/>
      </dsp:nvSpPr>
      <dsp:spPr>
        <a:xfrm>
          <a:off x="408677" y="318647"/>
          <a:ext cx="1634709" cy="163470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9006198-3D7D-491D-B3D4-7EDC6A3E294C}">
      <dsp:nvSpPr>
        <dsp:cNvPr id="0" name=""/>
        <dsp:cNvSpPr/>
      </dsp:nvSpPr>
      <dsp:spPr>
        <a:xfrm rot="10800000">
          <a:off x="1226032" y="2441330"/>
          <a:ext cx="3245021" cy="1634709"/>
        </a:xfrm>
        <a:prstGeom prst="homePlate">
          <a:avLst/>
        </a:prstGeom>
        <a:solidFill>
          <a:srgbClr val="F9F1D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862" tIns="118110" rIns="220472" bIns="118110" numCol="1" spcCol="1270" anchor="ctr" anchorCtr="0">
          <a:noAutofit/>
        </a:bodyPr>
        <a:lstStyle/>
        <a:p>
          <a:pPr marL="0" lvl="0" indent="0" algn="ctr" defTabSz="1377950">
            <a:lnSpc>
              <a:spcPct val="90000"/>
            </a:lnSpc>
            <a:spcBef>
              <a:spcPct val="0"/>
            </a:spcBef>
            <a:spcAft>
              <a:spcPct val="35000"/>
            </a:spcAft>
            <a:buNone/>
          </a:pPr>
          <a:r>
            <a:rPr lang="fr-FR" sz="3100" kern="1200" dirty="0" err="1">
              <a:solidFill>
                <a:sysClr val="windowText" lastClr="000000"/>
              </a:solidFill>
            </a:rPr>
            <a:t>Easy</a:t>
          </a:r>
          <a:r>
            <a:rPr lang="fr-FR" sz="3100" kern="1200" dirty="0">
              <a:solidFill>
                <a:sysClr val="windowText" lastClr="000000"/>
              </a:solidFill>
            </a:rPr>
            <a:t> to use</a:t>
          </a:r>
        </a:p>
      </dsp:txBody>
      <dsp:txXfrm rot="10800000">
        <a:off x="1634709" y="2441330"/>
        <a:ext cx="2836344" cy="1634709"/>
      </dsp:txXfrm>
    </dsp:sp>
    <dsp:sp modelId="{F05786C5-4ED8-4505-97C0-99B5B98A4FF2}">
      <dsp:nvSpPr>
        <dsp:cNvPr id="0" name=""/>
        <dsp:cNvSpPr/>
      </dsp:nvSpPr>
      <dsp:spPr>
        <a:xfrm>
          <a:off x="408677" y="2441330"/>
          <a:ext cx="1634709" cy="163470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B745C-2680-4FA0-87E2-936043BFE0EB}">
      <dsp:nvSpPr>
        <dsp:cNvPr id="0" name=""/>
        <dsp:cNvSpPr/>
      </dsp:nvSpPr>
      <dsp:spPr>
        <a:xfrm rot="10800000">
          <a:off x="1384325" y="2524"/>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Text" lastClr="000000"/>
              </a:solidFill>
            </a:rPr>
            <a:t>Working on different tasks inside teams</a:t>
          </a:r>
          <a:endParaRPr lang="fr-FR" sz="2900" kern="1200" dirty="0">
            <a:solidFill>
              <a:sysClr val="windowText" lastClr="000000"/>
            </a:solidFill>
          </a:endParaRPr>
        </a:p>
      </dsp:txBody>
      <dsp:txXfrm rot="10800000">
        <a:off x="1755029" y="2524"/>
        <a:ext cx="3653522" cy="1482816"/>
      </dsp:txXfrm>
    </dsp:sp>
    <dsp:sp modelId="{C1FC1989-3DE9-4C6A-A08C-FA36272A7001}">
      <dsp:nvSpPr>
        <dsp:cNvPr id="0" name=""/>
        <dsp:cNvSpPr/>
      </dsp:nvSpPr>
      <dsp:spPr>
        <a:xfrm>
          <a:off x="642916" y="2524"/>
          <a:ext cx="1482816" cy="148281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20C1BE9-B938-4C7C-B569-9415F09C5740}">
      <dsp:nvSpPr>
        <dsp:cNvPr id="0" name=""/>
        <dsp:cNvSpPr/>
      </dsp:nvSpPr>
      <dsp:spPr>
        <a:xfrm rot="10800000">
          <a:off x="1384325" y="1927973"/>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a:solidFill>
                <a:sysClr val="windowText" lastClr="000000"/>
              </a:solidFill>
            </a:rPr>
            <a:t>Managing everyone skills</a:t>
          </a:r>
          <a:endParaRPr lang="fr-FR" sz="2900" kern="1200">
            <a:solidFill>
              <a:sysClr val="windowText" lastClr="000000"/>
            </a:solidFill>
          </a:endParaRPr>
        </a:p>
      </dsp:txBody>
      <dsp:txXfrm rot="10800000">
        <a:off x="1755029" y="1927973"/>
        <a:ext cx="3653522" cy="1482816"/>
      </dsp:txXfrm>
    </dsp:sp>
    <dsp:sp modelId="{568B2683-4BAA-4011-B1A0-1B011F940F1D}">
      <dsp:nvSpPr>
        <dsp:cNvPr id="0" name=""/>
        <dsp:cNvSpPr/>
      </dsp:nvSpPr>
      <dsp:spPr>
        <a:xfrm>
          <a:off x="642916" y="1927973"/>
          <a:ext cx="1482816" cy="148281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2C2EEC4-E24C-423E-9E08-F72F9E9EF60B}">
      <dsp:nvSpPr>
        <dsp:cNvPr id="0" name=""/>
        <dsp:cNvSpPr/>
      </dsp:nvSpPr>
      <dsp:spPr>
        <a:xfrm rot="10800000">
          <a:off x="1384325" y="3853421"/>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a:solidFill>
                <a:sysClr val="windowText" lastClr="000000"/>
              </a:solidFill>
            </a:rPr>
            <a:t>Estimating tasks difficulties</a:t>
          </a:r>
          <a:endParaRPr lang="fr-FR" sz="2900" kern="1200">
            <a:solidFill>
              <a:sysClr val="windowText" lastClr="000000"/>
            </a:solidFill>
          </a:endParaRPr>
        </a:p>
      </dsp:txBody>
      <dsp:txXfrm rot="10800000">
        <a:off x="1755029" y="3853421"/>
        <a:ext cx="3653522" cy="1482816"/>
      </dsp:txXfrm>
    </dsp:sp>
    <dsp:sp modelId="{3BB7571A-01F1-410B-A505-64695AA42A3B}">
      <dsp:nvSpPr>
        <dsp:cNvPr id="0" name=""/>
        <dsp:cNvSpPr/>
      </dsp:nvSpPr>
      <dsp:spPr>
        <a:xfrm>
          <a:off x="642916" y="3853421"/>
          <a:ext cx="1482816" cy="148281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B745C-2680-4FA0-87E2-936043BFE0EB}">
      <dsp:nvSpPr>
        <dsp:cNvPr id="0" name=""/>
        <dsp:cNvSpPr/>
      </dsp:nvSpPr>
      <dsp:spPr>
        <a:xfrm rot="10800000">
          <a:off x="1384325" y="2524"/>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cs typeface="Calibri"/>
            </a:rPr>
            <a:t>Trello</a:t>
          </a:r>
          <a:endParaRPr lang="fr-FR" sz="4100" kern="1200" dirty="0">
            <a:solidFill>
              <a:schemeClr val="tx1"/>
            </a:solidFill>
          </a:endParaRPr>
        </a:p>
      </dsp:txBody>
      <dsp:txXfrm rot="10800000">
        <a:off x="1755029" y="2524"/>
        <a:ext cx="3653522" cy="1482816"/>
      </dsp:txXfrm>
    </dsp:sp>
    <dsp:sp modelId="{C1FC1989-3DE9-4C6A-A08C-FA36272A7001}">
      <dsp:nvSpPr>
        <dsp:cNvPr id="0" name=""/>
        <dsp:cNvSpPr/>
      </dsp:nvSpPr>
      <dsp:spPr>
        <a:xfrm>
          <a:off x="642916" y="2524"/>
          <a:ext cx="1482816" cy="148281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505B060-FB84-4A34-96C7-D00023D24494}">
      <dsp:nvSpPr>
        <dsp:cNvPr id="0" name=""/>
        <dsp:cNvSpPr/>
      </dsp:nvSpPr>
      <dsp:spPr>
        <a:xfrm rot="10800000">
          <a:off x="1384325" y="1927973"/>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cs typeface="Calibri"/>
            </a:rPr>
            <a:t>Daily meetings</a:t>
          </a:r>
        </a:p>
      </dsp:txBody>
      <dsp:txXfrm rot="10800000">
        <a:off x="1755029" y="1927973"/>
        <a:ext cx="3653522" cy="1482816"/>
      </dsp:txXfrm>
    </dsp:sp>
    <dsp:sp modelId="{75219C9C-E442-49CB-A389-A520AD04C61A}">
      <dsp:nvSpPr>
        <dsp:cNvPr id="0" name=""/>
        <dsp:cNvSpPr/>
      </dsp:nvSpPr>
      <dsp:spPr>
        <a:xfrm>
          <a:off x="642916" y="1927973"/>
          <a:ext cx="1482816" cy="148281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1E9D5E9-8C42-431D-9ABE-572279068421}">
      <dsp:nvSpPr>
        <dsp:cNvPr id="0" name=""/>
        <dsp:cNvSpPr/>
      </dsp:nvSpPr>
      <dsp:spPr>
        <a:xfrm rot="10800000">
          <a:off x="1384325" y="3853421"/>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dirty="0">
              <a:solidFill>
                <a:schemeClr val="tx1"/>
              </a:solidFill>
              <a:cs typeface="Calibri"/>
            </a:rPr>
            <a:t>Experience gained</a:t>
          </a:r>
        </a:p>
      </dsp:txBody>
      <dsp:txXfrm rot="10800000">
        <a:off x="1755029" y="3853421"/>
        <a:ext cx="3653522" cy="1482816"/>
      </dsp:txXfrm>
    </dsp:sp>
    <dsp:sp modelId="{14337433-0674-4FE3-8FFA-7720E032D21D}">
      <dsp:nvSpPr>
        <dsp:cNvPr id="0" name=""/>
        <dsp:cNvSpPr/>
      </dsp:nvSpPr>
      <dsp:spPr>
        <a:xfrm>
          <a:off x="642916" y="3853421"/>
          <a:ext cx="1482816" cy="148281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5A344-D0BB-44C4-A778-363A465BB05C}">
      <dsp:nvSpPr>
        <dsp:cNvPr id="0" name=""/>
        <dsp:cNvSpPr/>
      </dsp:nvSpPr>
      <dsp:spPr>
        <a:xfrm>
          <a:off x="0" y="663"/>
          <a:ext cx="5842095" cy="1551442"/>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53C2BCCD-CA9D-48EF-81A6-A4941B8CE06B}">
      <dsp:nvSpPr>
        <dsp:cNvPr id="0" name=""/>
        <dsp:cNvSpPr/>
      </dsp:nvSpPr>
      <dsp:spPr>
        <a:xfrm>
          <a:off x="469311" y="349737"/>
          <a:ext cx="853293" cy="8532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AD7BC2-812E-4C0D-BD98-EBF663CD6D23}">
      <dsp:nvSpPr>
        <dsp:cNvPr id="0" name=""/>
        <dsp:cNvSpPr/>
      </dsp:nvSpPr>
      <dsp:spPr>
        <a:xfrm>
          <a:off x="1791916" y="663"/>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1111250">
            <a:lnSpc>
              <a:spcPct val="100000"/>
            </a:lnSpc>
            <a:spcBef>
              <a:spcPct val="0"/>
            </a:spcBef>
            <a:spcAft>
              <a:spcPct val="35000"/>
            </a:spcAft>
            <a:buNone/>
          </a:pPr>
          <a:r>
            <a:rPr lang="en-US" sz="2500" kern="1200"/>
            <a:t>Maintenance of the Géoplatform website</a:t>
          </a:r>
        </a:p>
      </dsp:txBody>
      <dsp:txXfrm>
        <a:off x="1791916" y="663"/>
        <a:ext cx="4050178" cy="1551442"/>
      </dsp:txXfrm>
    </dsp:sp>
    <dsp:sp modelId="{E5CFF787-6B21-4A95-886E-BAAE663A9E77}">
      <dsp:nvSpPr>
        <dsp:cNvPr id="0" name=""/>
        <dsp:cNvSpPr/>
      </dsp:nvSpPr>
      <dsp:spPr>
        <a:xfrm>
          <a:off x="0" y="1939966"/>
          <a:ext cx="5842095" cy="1551442"/>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68EE6BE4-E7AA-4659-847A-A6178B0B4BDF}">
      <dsp:nvSpPr>
        <dsp:cNvPr id="0" name=""/>
        <dsp:cNvSpPr/>
      </dsp:nvSpPr>
      <dsp:spPr>
        <a:xfrm>
          <a:off x="469311" y="2289041"/>
          <a:ext cx="853293" cy="8532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AC0B0-CCAC-46EB-9EA6-0AF86A05E1EF}">
      <dsp:nvSpPr>
        <dsp:cNvPr id="0" name=""/>
        <dsp:cNvSpPr/>
      </dsp:nvSpPr>
      <dsp:spPr>
        <a:xfrm>
          <a:off x="1791916" y="1939966"/>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1111250">
            <a:lnSpc>
              <a:spcPct val="100000"/>
            </a:lnSpc>
            <a:spcBef>
              <a:spcPct val="0"/>
            </a:spcBef>
            <a:spcAft>
              <a:spcPct val="35000"/>
            </a:spcAft>
            <a:buNone/>
          </a:pPr>
          <a:r>
            <a:rPr lang="en-US" sz="2500" kern="1200" dirty="0"/>
            <a:t>Creating a Docker container for both databases</a:t>
          </a:r>
        </a:p>
      </dsp:txBody>
      <dsp:txXfrm>
        <a:off x="1791916" y="1939966"/>
        <a:ext cx="4050178" cy="1551442"/>
      </dsp:txXfrm>
    </dsp:sp>
    <dsp:sp modelId="{86303C75-1739-4A3E-A0E1-6A5C5A747989}">
      <dsp:nvSpPr>
        <dsp:cNvPr id="0" name=""/>
        <dsp:cNvSpPr/>
      </dsp:nvSpPr>
      <dsp:spPr>
        <a:xfrm>
          <a:off x="0" y="3879270"/>
          <a:ext cx="5842095" cy="1551442"/>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756E99D9-89CA-4F21-897E-9A303A2B477F}">
      <dsp:nvSpPr>
        <dsp:cNvPr id="0" name=""/>
        <dsp:cNvSpPr/>
      </dsp:nvSpPr>
      <dsp:spPr>
        <a:xfrm>
          <a:off x="469311" y="4228344"/>
          <a:ext cx="853293" cy="8532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C5FC0-3E5A-4478-A9DB-3B6CA825CA36}">
      <dsp:nvSpPr>
        <dsp:cNvPr id="0" name=""/>
        <dsp:cNvSpPr/>
      </dsp:nvSpPr>
      <dsp:spPr>
        <a:xfrm>
          <a:off x="1791916" y="3879270"/>
          <a:ext cx="4050178" cy="1551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4" tIns="164194" rIns="164194" bIns="164194" numCol="1" spcCol="1270" anchor="ctr" anchorCtr="0">
          <a:noAutofit/>
        </a:bodyPr>
        <a:lstStyle/>
        <a:p>
          <a:pPr marL="0" lvl="0" indent="0" algn="l" defTabSz="1111250">
            <a:lnSpc>
              <a:spcPct val="100000"/>
            </a:lnSpc>
            <a:spcBef>
              <a:spcPct val="0"/>
            </a:spcBef>
            <a:spcAft>
              <a:spcPct val="35000"/>
            </a:spcAft>
            <a:buNone/>
          </a:pPr>
          <a:r>
            <a:rPr lang="en-US" sz="2500" kern="1200" dirty="0"/>
            <a:t>Running the application on Virtual Machine</a:t>
          </a:r>
        </a:p>
      </dsp:txBody>
      <dsp:txXfrm>
        <a:off x="1791916" y="3879270"/>
        <a:ext cx="4050178" cy="155144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4E25C-9D16-4342-BF33-2184EBCE1749}">
      <dsp:nvSpPr>
        <dsp:cNvPr id="0" name=""/>
        <dsp:cNvSpPr/>
      </dsp:nvSpPr>
      <dsp:spPr>
        <a:xfrm>
          <a:off x="1212569" y="987197"/>
          <a:ext cx="1300252" cy="13002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EE7AC2-71DB-4CF7-86DD-7C8C983AF49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Communicating with Géoplatform's Team</a:t>
          </a:r>
        </a:p>
      </dsp:txBody>
      <dsp:txXfrm>
        <a:off x="417971" y="2644140"/>
        <a:ext cx="2889450" cy="720000"/>
      </dsp:txXfrm>
    </dsp:sp>
    <dsp:sp modelId="{15E13BC7-D614-40B7-A546-F5D42C57A7E0}">
      <dsp:nvSpPr>
        <dsp:cNvPr id="0" name=""/>
        <dsp:cNvSpPr/>
      </dsp:nvSpPr>
      <dsp:spPr>
        <a:xfrm>
          <a:off x="4607673" y="987197"/>
          <a:ext cx="1300252" cy="130025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F133DE-4DB0-44DC-AF00-E1D873E3655E}">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Running docker tests and working with other</a:t>
          </a:r>
        </a:p>
      </dsp:txBody>
      <dsp:txXfrm>
        <a:off x="3813075" y="2644140"/>
        <a:ext cx="2889450" cy="720000"/>
      </dsp:txXfrm>
    </dsp:sp>
    <dsp:sp modelId="{6547D3BC-CE97-4B66-BDA0-A1B58BA2DE63}">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D554AE-30FE-43A1-BBF8-A4130B0894C5}">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Install QGIS libraries</a:t>
          </a:r>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7C2A3-41D5-4771-923C-9DEC2387B320}">
      <dsp:nvSpPr>
        <dsp:cNvPr id="0" name=""/>
        <dsp:cNvSpPr/>
      </dsp:nvSpPr>
      <dsp:spPr>
        <a:xfrm>
          <a:off x="0" y="319168"/>
          <a:ext cx="9884897" cy="504000"/>
        </a:xfrm>
        <a:prstGeom prst="rect">
          <a:avLst/>
        </a:prstGeom>
        <a:solidFill>
          <a:schemeClr val="lt1">
            <a:alpha val="90000"/>
            <a:hueOff val="0"/>
            <a:satOff val="0"/>
            <a:lumOff val="0"/>
            <a:alphaOff val="0"/>
          </a:schemeClr>
        </a:solidFill>
        <a:ln w="6350" cap="flat" cmpd="sng" algn="ctr">
          <a:solidFill>
            <a:srgbClr val="C79125"/>
          </a:solidFill>
          <a:prstDash val="solid"/>
          <a:miter lim="800000"/>
        </a:ln>
        <a:effectLst/>
      </dsp:spPr>
      <dsp:style>
        <a:lnRef idx="1">
          <a:scrgbClr r="0" g="0" b="0"/>
        </a:lnRef>
        <a:fillRef idx="1">
          <a:scrgbClr r="0" g="0" b="0"/>
        </a:fillRef>
        <a:effectRef idx="0">
          <a:scrgbClr r="0" g="0" b="0"/>
        </a:effectRef>
        <a:fontRef idx="minor"/>
      </dsp:style>
    </dsp:sp>
    <dsp:sp modelId="{3312E7EC-79C8-48DC-8F23-F1080617D404}">
      <dsp:nvSpPr>
        <dsp:cNvPr id="0" name=""/>
        <dsp:cNvSpPr/>
      </dsp:nvSpPr>
      <dsp:spPr>
        <a:xfrm>
          <a:off x="494244" y="23968"/>
          <a:ext cx="6919428" cy="590400"/>
        </a:xfrm>
        <a:prstGeom prst="roundRect">
          <a:avLst/>
        </a:prstGeom>
        <a:solidFill>
          <a:srgbClr val="F9F1D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1538" tIns="0" rIns="261538"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Text" lastClr="000000"/>
              </a:solidFill>
            </a:rPr>
            <a:t>Develop a GIS (Geographic Information System)</a:t>
          </a:r>
        </a:p>
      </dsp:txBody>
      <dsp:txXfrm>
        <a:off x="523065" y="52789"/>
        <a:ext cx="6861786" cy="532758"/>
      </dsp:txXfrm>
    </dsp:sp>
    <dsp:sp modelId="{B9ACF931-14B4-4563-AEB5-0B8F77C3FE81}">
      <dsp:nvSpPr>
        <dsp:cNvPr id="0" name=""/>
        <dsp:cNvSpPr/>
      </dsp:nvSpPr>
      <dsp:spPr>
        <a:xfrm>
          <a:off x="0" y="1226368"/>
          <a:ext cx="9884897" cy="1512000"/>
        </a:xfrm>
        <a:prstGeom prst="rect">
          <a:avLst/>
        </a:prstGeom>
        <a:solidFill>
          <a:schemeClr val="lt1">
            <a:alpha val="90000"/>
            <a:hueOff val="0"/>
            <a:satOff val="0"/>
            <a:lumOff val="0"/>
            <a:alphaOff val="0"/>
          </a:schemeClr>
        </a:solidFill>
        <a:ln w="6350" cap="flat" cmpd="sng" algn="ctr">
          <a:solidFill>
            <a:srgbClr val="C79125"/>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7178" tIns="416560" rIns="767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Camera management</a:t>
          </a:r>
        </a:p>
        <a:p>
          <a:pPr marL="228600" lvl="1" indent="-228600" algn="l" defTabSz="889000">
            <a:lnSpc>
              <a:spcPct val="90000"/>
            </a:lnSpc>
            <a:spcBef>
              <a:spcPct val="0"/>
            </a:spcBef>
            <a:spcAft>
              <a:spcPct val="15000"/>
            </a:spcAft>
            <a:buChar char="•"/>
          </a:pPr>
          <a:r>
            <a:rPr lang="en-US" sz="2000" kern="1200"/>
            <a:t>Layer system</a:t>
          </a:r>
        </a:p>
        <a:p>
          <a:pPr marL="228600" lvl="1" indent="-228600" algn="l" defTabSz="889000">
            <a:lnSpc>
              <a:spcPct val="90000"/>
            </a:lnSpc>
            <a:spcBef>
              <a:spcPct val="0"/>
            </a:spcBef>
            <a:spcAft>
              <a:spcPct val="15000"/>
            </a:spcAft>
            <a:buChar char="•"/>
          </a:pPr>
          <a:r>
            <a:rPr lang="en-US" sz="2000" kern="1200"/>
            <a:t>Loading different types of data</a:t>
          </a:r>
        </a:p>
      </dsp:txBody>
      <dsp:txXfrm>
        <a:off x="0" y="1226368"/>
        <a:ext cx="9884897" cy="1512000"/>
      </dsp:txXfrm>
    </dsp:sp>
    <dsp:sp modelId="{85818A9F-6B59-487D-8E61-C84E21BBA6EC}">
      <dsp:nvSpPr>
        <dsp:cNvPr id="0" name=""/>
        <dsp:cNvSpPr/>
      </dsp:nvSpPr>
      <dsp:spPr>
        <a:xfrm>
          <a:off x="494244" y="931168"/>
          <a:ext cx="6919428" cy="590400"/>
        </a:xfrm>
        <a:prstGeom prst="roundRect">
          <a:avLst/>
        </a:prstGeom>
        <a:solidFill>
          <a:srgbClr val="F9F1D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1538" tIns="0" rIns="261538" bIns="0" numCol="1" spcCol="1270" anchor="ctr" anchorCtr="0">
          <a:noAutofit/>
        </a:bodyPr>
        <a:lstStyle/>
        <a:p>
          <a:pPr marL="0" lvl="0" indent="0" algn="l" defTabSz="889000">
            <a:lnSpc>
              <a:spcPct val="90000"/>
            </a:lnSpc>
            <a:spcBef>
              <a:spcPct val="0"/>
            </a:spcBef>
            <a:spcAft>
              <a:spcPct val="35000"/>
            </a:spcAft>
            <a:buNone/>
          </a:pPr>
          <a:r>
            <a:rPr lang="en-US" sz="2000" kern="1200">
              <a:solidFill>
                <a:sysClr val="windowText" lastClr="000000"/>
              </a:solidFill>
            </a:rPr>
            <a:t>2D mode</a:t>
          </a:r>
        </a:p>
      </dsp:txBody>
      <dsp:txXfrm>
        <a:off x="523065" y="959989"/>
        <a:ext cx="6861786" cy="532758"/>
      </dsp:txXfrm>
    </dsp:sp>
    <dsp:sp modelId="{2B741785-0AFB-4FCB-97FA-5D8BC39AE429}">
      <dsp:nvSpPr>
        <dsp:cNvPr id="0" name=""/>
        <dsp:cNvSpPr/>
      </dsp:nvSpPr>
      <dsp:spPr>
        <a:xfrm>
          <a:off x="0" y="3141568"/>
          <a:ext cx="9884897" cy="1165500"/>
        </a:xfrm>
        <a:prstGeom prst="rect">
          <a:avLst/>
        </a:prstGeom>
        <a:solidFill>
          <a:schemeClr val="lt1">
            <a:alpha val="90000"/>
            <a:hueOff val="0"/>
            <a:satOff val="0"/>
            <a:lumOff val="0"/>
            <a:alphaOff val="0"/>
          </a:schemeClr>
        </a:solidFill>
        <a:ln w="6350" cap="flat" cmpd="sng" algn="ctr">
          <a:solidFill>
            <a:srgbClr val="C79125"/>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7178" tIns="416560" rIns="767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Camera management</a:t>
          </a:r>
        </a:p>
        <a:p>
          <a:pPr marL="228600" lvl="1" indent="-228600" algn="l" defTabSz="889000">
            <a:lnSpc>
              <a:spcPct val="90000"/>
            </a:lnSpc>
            <a:spcBef>
              <a:spcPct val="0"/>
            </a:spcBef>
            <a:spcAft>
              <a:spcPct val="15000"/>
            </a:spcAft>
            <a:buChar char="•"/>
          </a:pPr>
          <a:r>
            <a:rPr lang="en-US" sz="2000" kern="1200"/>
            <a:t>Layer system</a:t>
          </a:r>
        </a:p>
      </dsp:txBody>
      <dsp:txXfrm>
        <a:off x="0" y="3141568"/>
        <a:ext cx="9884897" cy="1165500"/>
      </dsp:txXfrm>
    </dsp:sp>
    <dsp:sp modelId="{7EAE3A8E-0DAA-4C27-8236-F507683A9156}">
      <dsp:nvSpPr>
        <dsp:cNvPr id="0" name=""/>
        <dsp:cNvSpPr/>
      </dsp:nvSpPr>
      <dsp:spPr>
        <a:xfrm>
          <a:off x="494244" y="2846369"/>
          <a:ext cx="6919428" cy="590400"/>
        </a:xfrm>
        <a:prstGeom prst="roundRect">
          <a:avLst/>
        </a:prstGeom>
        <a:solidFill>
          <a:srgbClr val="F9F1D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1538" tIns="0" rIns="261538" bIns="0" numCol="1" spcCol="1270" anchor="ctr" anchorCtr="0">
          <a:noAutofit/>
        </a:bodyPr>
        <a:lstStyle/>
        <a:p>
          <a:pPr marL="0" lvl="0" indent="0" algn="l" defTabSz="889000">
            <a:lnSpc>
              <a:spcPct val="90000"/>
            </a:lnSpc>
            <a:spcBef>
              <a:spcPct val="0"/>
            </a:spcBef>
            <a:spcAft>
              <a:spcPct val="35000"/>
            </a:spcAft>
            <a:buNone/>
          </a:pPr>
          <a:r>
            <a:rPr lang="en-US" sz="2000" kern="1200">
              <a:solidFill>
                <a:sysClr val="windowText" lastClr="000000"/>
              </a:solidFill>
            </a:rPr>
            <a:t>3D mode</a:t>
          </a:r>
        </a:p>
      </dsp:txBody>
      <dsp:txXfrm>
        <a:off x="523065" y="2875190"/>
        <a:ext cx="6861786"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34E22-3810-40A4-877F-4201E6B01CA5}">
      <dsp:nvSpPr>
        <dsp:cNvPr id="0" name=""/>
        <dsp:cNvSpPr/>
      </dsp:nvSpPr>
      <dsp:spPr>
        <a:xfrm>
          <a:off x="951034" y="951444"/>
          <a:ext cx="1447875" cy="14478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87BE9F-38C6-4E63-B854-2111D377FA0D}">
      <dsp:nvSpPr>
        <dsp:cNvPr id="0" name=""/>
        <dsp:cNvSpPr/>
      </dsp:nvSpPr>
      <dsp:spPr>
        <a:xfrm>
          <a:off x="66221" y="2853261"/>
          <a:ext cx="32175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Construct a GIS with two modes of </a:t>
          </a:r>
          <a:r>
            <a:rPr lang="en-US" sz="2400" kern="1200" dirty="0" err="1"/>
            <a:t>visualisation</a:t>
          </a:r>
          <a:r>
            <a:rPr lang="en-US" sz="2400" kern="1200" dirty="0"/>
            <a:t> (2D and 3D)</a:t>
          </a:r>
        </a:p>
      </dsp:txBody>
      <dsp:txXfrm>
        <a:off x="66221" y="2853261"/>
        <a:ext cx="3217500" cy="1123593"/>
      </dsp:txXfrm>
    </dsp:sp>
    <dsp:sp modelId="{A62E9A71-239F-41D1-BE4B-402B89FDC696}">
      <dsp:nvSpPr>
        <dsp:cNvPr id="0" name=""/>
        <dsp:cNvSpPr/>
      </dsp:nvSpPr>
      <dsp:spPr>
        <a:xfrm>
          <a:off x="4731596" y="951444"/>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0FA38-6519-4618-8878-1AE782743217}">
      <dsp:nvSpPr>
        <dsp:cNvPr id="0" name=""/>
        <dsp:cNvSpPr/>
      </dsp:nvSpPr>
      <dsp:spPr>
        <a:xfrm>
          <a:off x="3846784" y="2853261"/>
          <a:ext cx="3217500" cy="112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t>Capital gain </a:t>
          </a:r>
          <a:r>
            <a:rPr lang="en-US" sz="2400" kern="1200" dirty="0"/>
            <a:t>: focus on the switch 2D/3D</a:t>
          </a:r>
        </a:p>
      </dsp:txBody>
      <dsp:txXfrm>
        <a:off x="3846784" y="2853261"/>
        <a:ext cx="3217500" cy="112359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B745C-2680-4FA0-87E2-936043BFE0EB}">
      <dsp:nvSpPr>
        <dsp:cNvPr id="0" name=""/>
        <dsp:cNvSpPr/>
      </dsp:nvSpPr>
      <dsp:spPr>
        <a:xfrm rot="10800000">
          <a:off x="1384325" y="2524"/>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ysClr val="windowText" lastClr="000000"/>
              </a:solidFill>
            </a:rPr>
            <a:t>Geoprocessing on 2D vector layers (buffer, intersections…)</a:t>
          </a:r>
          <a:endParaRPr lang="fr-FR" sz="2500" kern="1200" dirty="0">
            <a:solidFill>
              <a:sysClr val="windowText" lastClr="000000"/>
            </a:solidFill>
          </a:endParaRPr>
        </a:p>
      </dsp:txBody>
      <dsp:txXfrm rot="10800000">
        <a:off x="1755029" y="2524"/>
        <a:ext cx="3653522" cy="1482816"/>
      </dsp:txXfrm>
    </dsp:sp>
    <dsp:sp modelId="{C1FC1989-3DE9-4C6A-A08C-FA36272A7001}">
      <dsp:nvSpPr>
        <dsp:cNvPr id="0" name=""/>
        <dsp:cNvSpPr/>
      </dsp:nvSpPr>
      <dsp:spPr>
        <a:xfrm>
          <a:off x="642916" y="2524"/>
          <a:ext cx="1482816" cy="148281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505B060-FB84-4A34-96C7-D00023D24494}">
      <dsp:nvSpPr>
        <dsp:cNvPr id="0" name=""/>
        <dsp:cNvSpPr/>
      </dsp:nvSpPr>
      <dsp:spPr>
        <a:xfrm rot="10800000">
          <a:off x="1384325" y="1927973"/>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ysClr val="windowText" lastClr="000000"/>
              </a:solidFill>
            </a:rPr>
            <a:t>Change layers </a:t>
          </a:r>
          <a:r>
            <a:rPr lang="en-GB" sz="2500" kern="1200" dirty="0" err="1">
              <a:solidFill>
                <a:sysClr val="windowText" lastClr="000000"/>
              </a:solidFill>
            </a:rPr>
            <a:t>symbologies</a:t>
          </a:r>
          <a:r>
            <a:rPr lang="en-GB" sz="2500" kern="1200" dirty="0">
              <a:solidFill>
                <a:sysClr val="windowText" lastClr="000000"/>
              </a:solidFill>
            </a:rPr>
            <a:t> in 2D and 3D modes</a:t>
          </a:r>
          <a:endParaRPr lang="en-US" sz="2500" kern="1200" dirty="0">
            <a:solidFill>
              <a:sysClr val="windowText" lastClr="000000"/>
            </a:solidFill>
            <a:cs typeface="Calibri"/>
          </a:endParaRPr>
        </a:p>
      </dsp:txBody>
      <dsp:txXfrm rot="10800000">
        <a:off x="1755029" y="1927973"/>
        <a:ext cx="3653522" cy="1482816"/>
      </dsp:txXfrm>
    </dsp:sp>
    <dsp:sp modelId="{75219C9C-E442-49CB-A389-A520AD04C61A}">
      <dsp:nvSpPr>
        <dsp:cNvPr id="0" name=""/>
        <dsp:cNvSpPr/>
      </dsp:nvSpPr>
      <dsp:spPr>
        <a:xfrm>
          <a:off x="642916" y="1927973"/>
          <a:ext cx="1482816" cy="148281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1E9D5E9-8C42-431D-9ABE-572279068421}">
      <dsp:nvSpPr>
        <dsp:cNvPr id="0" name=""/>
        <dsp:cNvSpPr/>
      </dsp:nvSpPr>
      <dsp:spPr>
        <a:xfrm rot="10800000">
          <a:off x="1384325" y="3853421"/>
          <a:ext cx="4024226" cy="1482816"/>
        </a:xfrm>
        <a:prstGeom prst="homePlat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3881" tIns="95250" rIns="177800" bIns="9525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ysClr val="windowText" lastClr="000000"/>
              </a:solidFill>
            </a:rPr>
            <a:t>Being able to use </a:t>
          </a:r>
          <a:r>
            <a:rPr lang="en-GB" sz="2500" kern="1200" dirty="0" err="1">
              <a:solidFill>
                <a:sysClr val="windowText" lastClr="000000"/>
              </a:solidFill>
            </a:rPr>
            <a:t>TiSIG</a:t>
          </a:r>
          <a:r>
            <a:rPr lang="en-GB" sz="2500" kern="1200" dirty="0">
              <a:solidFill>
                <a:sysClr val="windowText" lastClr="000000"/>
              </a:solidFill>
            </a:rPr>
            <a:t> on Mac or Windows</a:t>
          </a:r>
          <a:endParaRPr lang="en-US" sz="2500" kern="1200" dirty="0">
            <a:solidFill>
              <a:sysClr val="windowText" lastClr="000000"/>
            </a:solidFill>
            <a:cs typeface="Calibri"/>
          </a:endParaRPr>
        </a:p>
      </dsp:txBody>
      <dsp:txXfrm rot="10800000">
        <a:off x="1755029" y="3853421"/>
        <a:ext cx="3653522" cy="1482816"/>
      </dsp:txXfrm>
    </dsp:sp>
    <dsp:sp modelId="{14337433-0674-4FE3-8FFA-7720E032D21D}">
      <dsp:nvSpPr>
        <dsp:cNvPr id="0" name=""/>
        <dsp:cNvSpPr/>
      </dsp:nvSpPr>
      <dsp:spPr>
        <a:xfrm>
          <a:off x="642916" y="3853421"/>
          <a:ext cx="1482816" cy="148281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8882D-E81D-48D6-8EB8-A4E0EBFD0F0A}">
      <dsp:nvSpPr>
        <dsp:cNvPr id="0" name=""/>
        <dsp:cNvSpPr/>
      </dsp:nvSpPr>
      <dsp:spPr>
        <a:xfrm>
          <a:off x="679050" y="482918"/>
          <a:ext cx="1887187" cy="1887187"/>
        </a:xfrm>
        <a:prstGeom prst="ellipse">
          <a:avLst/>
        </a:prstGeom>
        <a:solidFill>
          <a:srgbClr val="F9F1D0"/>
        </a:solidFill>
        <a:ln>
          <a:noFill/>
        </a:ln>
        <a:effectLst/>
      </dsp:spPr>
      <dsp:style>
        <a:lnRef idx="0">
          <a:scrgbClr r="0" g="0" b="0"/>
        </a:lnRef>
        <a:fillRef idx="1">
          <a:scrgbClr r="0" g="0" b="0"/>
        </a:fillRef>
        <a:effectRef idx="0">
          <a:scrgbClr r="0" g="0" b="0"/>
        </a:effectRef>
        <a:fontRef idx="minor"/>
      </dsp:style>
    </dsp:sp>
    <dsp:sp modelId="{6FBDAE8A-6C15-4A11-9220-0B043CD9BE47}">
      <dsp:nvSpPr>
        <dsp:cNvPr id="0" name=""/>
        <dsp:cNvSpPr/>
      </dsp:nvSpPr>
      <dsp:spPr>
        <a:xfrm>
          <a:off x="1081237" y="88510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10F9B-2FE1-42E1-AD1E-578D77EDC7EB}">
      <dsp:nvSpPr>
        <dsp:cNvPr id="0" name=""/>
        <dsp:cNvSpPr/>
      </dsp:nvSpPr>
      <dsp:spPr>
        <a:xfrm>
          <a:off x="75768" y="295791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none" dirty="0"/>
            <a:t>1. Project management</a:t>
          </a:r>
        </a:p>
      </dsp:txBody>
      <dsp:txXfrm>
        <a:off x="75768" y="2957918"/>
        <a:ext cx="3093750" cy="720000"/>
      </dsp:txXfrm>
    </dsp:sp>
    <dsp:sp modelId="{27D51A43-9216-45C6-979A-775833BBD893}">
      <dsp:nvSpPr>
        <dsp:cNvPr id="0" name=""/>
        <dsp:cNvSpPr/>
      </dsp:nvSpPr>
      <dsp:spPr>
        <a:xfrm>
          <a:off x="4314206" y="482918"/>
          <a:ext cx="1887187" cy="1887187"/>
        </a:xfrm>
        <a:prstGeom prst="ellipse">
          <a:avLst/>
        </a:prstGeom>
        <a:solidFill>
          <a:srgbClr val="F9F1D0"/>
        </a:solidFill>
        <a:ln>
          <a:noFill/>
        </a:ln>
        <a:effectLst/>
      </dsp:spPr>
      <dsp:style>
        <a:lnRef idx="0">
          <a:scrgbClr r="0" g="0" b="0"/>
        </a:lnRef>
        <a:fillRef idx="1">
          <a:scrgbClr r="0" g="0" b="0"/>
        </a:fillRef>
        <a:effectRef idx="0">
          <a:scrgbClr r="0" g="0" b="0"/>
        </a:effectRef>
        <a:fontRef idx="minor"/>
      </dsp:style>
    </dsp:sp>
    <dsp:sp modelId="{B88EE471-44B9-46B6-99A4-170865380E0A}">
      <dsp:nvSpPr>
        <dsp:cNvPr id="0" name=""/>
        <dsp:cNvSpPr/>
      </dsp:nvSpPr>
      <dsp:spPr>
        <a:xfrm>
          <a:off x="4716393" y="88510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EDFD3F-B99E-43EE-B6DE-D42F32F5D946}">
      <dsp:nvSpPr>
        <dsp:cNvPr id="0" name=""/>
        <dsp:cNvSpPr/>
      </dsp:nvSpPr>
      <dsp:spPr>
        <a:xfrm>
          <a:off x="3710925" y="295791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none" dirty="0"/>
            <a:t>2. Software development</a:t>
          </a:r>
        </a:p>
      </dsp:txBody>
      <dsp:txXfrm>
        <a:off x="3710925" y="2957918"/>
        <a:ext cx="3093750" cy="720000"/>
      </dsp:txXfrm>
    </dsp:sp>
    <dsp:sp modelId="{73EB4B24-B8BD-4C20-8AA0-3B1610F85B53}">
      <dsp:nvSpPr>
        <dsp:cNvPr id="0" name=""/>
        <dsp:cNvSpPr/>
      </dsp:nvSpPr>
      <dsp:spPr>
        <a:xfrm>
          <a:off x="7949362" y="482918"/>
          <a:ext cx="1887187" cy="1887187"/>
        </a:xfrm>
        <a:prstGeom prst="ellipse">
          <a:avLst/>
        </a:prstGeom>
        <a:solidFill>
          <a:srgbClr val="F9F1D0"/>
        </a:solidFill>
        <a:ln>
          <a:noFill/>
        </a:ln>
        <a:effectLst/>
      </dsp:spPr>
      <dsp:style>
        <a:lnRef idx="0">
          <a:scrgbClr r="0" g="0" b="0"/>
        </a:lnRef>
        <a:fillRef idx="1">
          <a:scrgbClr r="0" g="0" b="0"/>
        </a:fillRef>
        <a:effectRef idx="0">
          <a:scrgbClr r="0" g="0" b="0"/>
        </a:effectRef>
        <a:fontRef idx="minor"/>
      </dsp:style>
    </dsp:sp>
    <dsp:sp modelId="{62F4F0A1-2803-41DD-9E65-CB30D09809DA}">
      <dsp:nvSpPr>
        <dsp:cNvPr id="0" name=""/>
        <dsp:cNvSpPr/>
      </dsp:nvSpPr>
      <dsp:spPr>
        <a:xfrm>
          <a:off x="8351550" y="88510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268DC7-508A-453C-8430-EAF42E5078AF}">
      <dsp:nvSpPr>
        <dsp:cNvPr id="0" name=""/>
        <dsp:cNvSpPr/>
      </dsp:nvSpPr>
      <dsp:spPr>
        <a:xfrm>
          <a:off x="7346081" y="295791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none" dirty="0"/>
            <a:t>3. Results and analysis</a:t>
          </a:r>
        </a:p>
      </dsp:txBody>
      <dsp:txXfrm>
        <a:off x="7346081" y="2957918"/>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89D03-0E45-4C75-8493-2BEE55F10CF2}">
      <dsp:nvSpPr>
        <dsp:cNvPr id="0" name=""/>
        <dsp:cNvSpPr/>
      </dsp:nvSpPr>
      <dsp:spPr>
        <a:xfrm>
          <a:off x="0" y="531"/>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D477F2FE-F118-4EEC-B017-8A51A0B509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62F32-08AB-4071-A91D-E3DA6A6A7BC8}">
      <dsp:nvSpPr>
        <dsp:cNvPr id="0" name=""/>
        <dsp:cNvSpPr/>
      </dsp:nvSpPr>
      <dsp:spPr>
        <a:xfrm>
          <a:off x="1435590" y="531"/>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Project management methodology</a:t>
          </a:r>
        </a:p>
      </dsp:txBody>
      <dsp:txXfrm>
        <a:off x="1435590" y="531"/>
        <a:ext cx="7450501" cy="1242935"/>
      </dsp:txXfrm>
    </dsp:sp>
    <dsp:sp modelId="{38DC16CF-DDBF-400F-A735-B258C99E8DD2}">
      <dsp:nvSpPr>
        <dsp:cNvPr id="0" name=""/>
        <dsp:cNvSpPr/>
      </dsp:nvSpPr>
      <dsp:spPr>
        <a:xfrm>
          <a:off x="0" y="1554201"/>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E2FD4C25-39E9-481A-9CFB-BEF714B5E000}">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607B-B568-4CAD-857C-BC63A1C57FEE}">
      <dsp:nvSpPr>
        <dsp:cNvPr id="0" name=""/>
        <dsp:cNvSpPr/>
      </dsp:nvSpPr>
      <dsp:spPr>
        <a:xfrm>
          <a:off x="1435590" y="1554201"/>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High usage since 2001 in dev teams</a:t>
          </a:r>
        </a:p>
      </dsp:txBody>
      <dsp:txXfrm>
        <a:off x="1435590" y="1554201"/>
        <a:ext cx="7450501" cy="1242935"/>
      </dsp:txXfrm>
    </dsp:sp>
    <dsp:sp modelId="{8E11CFD4-45DF-4246-B6F5-677C9AF02A4C}">
      <dsp:nvSpPr>
        <dsp:cNvPr id="0" name=""/>
        <dsp:cNvSpPr/>
      </dsp:nvSpPr>
      <dsp:spPr>
        <a:xfrm>
          <a:off x="0" y="3107870"/>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6171E6EA-23F4-4600-81FD-8717D806826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735A8-3AD1-4A39-B88A-A64459971463}">
      <dsp:nvSpPr>
        <dsp:cNvPr id="0" name=""/>
        <dsp:cNvSpPr/>
      </dsp:nvSpPr>
      <dsp:spPr>
        <a:xfrm>
          <a:off x="1435590" y="3107870"/>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Adapt to change and working efficiently</a:t>
          </a:r>
        </a:p>
      </dsp:txBody>
      <dsp:txXfrm>
        <a:off x="1435590" y="3107870"/>
        <a:ext cx="7450501"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89D03-0E45-4C75-8493-2BEE55F10CF2}">
      <dsp:nvSpPr>
        <dsp:cNvPr id="0" name=""/>
        <dsp:cNvSpPr/>
      </dsp:nvSpPr>
      <dsp:spPr>
        <a:xfrm>
          <a:off x="0" y="531"/>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D477F2FE-F118-4EEC-B017-8A51A0B509E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62F32-08AB-4071-A91D-E3DA6A6A7BC8}">
      <dsp:nvSpPr>
        <dsp:cNvPr id="0" name=""/>
        <dsp:cNvSpPr/>
      </dsp:nvSpPr>
      <dsp:spPr>
        <a:xfrm>
          <a:off x="1435590" y="531"/>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cs typeface="Calibri"/>
            </a:rPr>
            <a:t>Scrum master</a:t>
          </a:r>
          <a:r>
            <a:rPr lang="en-US" sz="2500" kern="1200" dirty="0">
              <a:cs typeface="Calibri"/>
            </a:rPr>
            <a:t> : Coaches dev team and manages scrum rituals</a:t>
          </a:r>
          <a:endParaRPr lang="en-US" sz="2500" kern="1200" dirty="0"/>
        </a:p>
      </dsp:txBody>
      <dsp:txXfrm>
        <a:off x="1435590" y="531"/>
        <a:ext cx="7450501" cy="1242935"/>
      </dsp:txXfrm>
    </dsp:sp>
    <dsp:sp modelId="{38DC16CF-DDBF-400F-A735-B258C99E8DD2}">
      <dsp:nvSpPr>
        <dsp:cNvPr id="0" name=""/>
        <dsp:cNvSpPr/>
      </dsp:nvSpPr>
      <dsp:spPr>
        <a:xfrm>
          <a:off x="0" y="1554201"/>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E2FD4C25-39E9-481A-9CFB-BEF714B5E00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2607B-B568-4CAD-857C-BC63A1C57FEE}">
      <dsp:nvSpPr>
        <dsp:cNvPr id="0" name=""/>
        <dsp:cNvSpPr/>
      </dsp:nvSpPr>
      <dsp:spPr>
        <a:xfrm>
          <a:off x="1435590" y="1554201"/>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cs typeface="Calibri"/>
            </a:rPr>
            <a:t>Product Owner </a:t>
          </a:r>
          <a:r>
            <a:rPr lang="en-US" sz="2500" kern="1200" dirty="0">
              <a:cs typeface="Calibri"/>
            </a:rPr>
            <a:t>: Interacts with the client and writes user stories</a:t>
          </a:r>
          <a:endParaRPr lang="en-US" sz="2500" kern="1200" dirty="0"/>
        </a:p>
      </dsp:txBody>
      <dsp:txXfrm>
        <a:off x="1435590" y="1554201"/>
        <a:ext cx="7450501" cy="1242935"/>
      </dsp:txXfrm>
    </dsp:sp>
    <dsp:sp modelId="{8E11CFD4-45DF-4246-B6F5-677C9AF02A4C}">
      <dsp:nvSpPr>
        <dsp:cNvPr id="0" name=""/>
        <dsp:cNvSpPr/>
      </dsp:nvSpPr>
      <dsp:spPr>
        <a:xfrm>
          <a:off x="0" y="3107870"/>
          <a:ext cx="8886092" cy="1242935"/>
        </a:xfrm>
        <a:prstGeom prst="roundRect">
          <a:avLst>
            <a:gd name="adj" fmla="val 10000"/>
          </a:avLst>
        </a:prstGeom>
        <a:solidFill>
          <a:srgbClr val="F9F1D0"/>
        </a:solidFill>
        <a:ln>
          <a:noFill/>
        </a:ln>
        <a:effectLst/>
      </dsp:spPr>
      <dsp:style>
        <a:lnRef idx="0">
          <a:scrgbClr r="0" g="0" b="0"/>
        </a:lnRef>
        <a:fillRef idx="1">
          <a:scrgbClr r="0" g="0" b="0"/>
        </a:fillRef>
        <a:effectRef idx="0">
          <a:scrgbClr r="0" g="0" b="0"/>
        </a:effectRef>
        <a:fontRef idx="minor"/>
      </dsp:style>
    </dsp:sp>
    <dsp:sp modelId="{6171E6EA-23F4-4600-81FD-8717D8068262}">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735A8-3AD1-4A39-B88A-A64459971463}">
      <dsp:nvSpPr>
        <dsp:cNvPr id="0" name=""/>
        <dsp:cNvSpPr/>
      </dsp:nvSpPr>
      <dsp:spPr>
        <a:xfrm>
          <a:off x="1435590" y="3107870"/>
          <a:ext cx="745050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cs typeface="Calibri"/>
            </a:rPr>
            <a:t>Dev team</a:t>
          </a:r>
          <a:r>
            <a:rPr lang="en-US" sz="2500" kern="1200" dirty="0">
              <a:cs typeface="Calibri"/>
            </a:rPr>
            <a:t> : includes developer, tester...</a:t>
          </a:r>
          <a:endParaRPr lang="en-US" sz="2500" kern="1200" dirty="0"/>
        </a:p>
      </dsp:txBody>
      <dsp:txXfrm>
        <a:off x="1435590" y="3107870"/>
        <a:ext cx="7450501"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0A508-5946-4B86-8470-D63F4B0F724F}">
      <dsp:nvSpPr>
        <dsp:cNvPr id="0" name=""/>
        <dsp:cNvSpPr/>
      </dsp:nvSpPr>
      <dsp:spPr>
        <a:xfrm>
          <a:off x="1747800" y="370145"/>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9E30FF-5691-4AC7-96FE-C2E04910EC45}">
      <dsp:nvSpPr>
        <dsp:cNvPr id="0" name=""/>
        <dsp:cNvSpPr/>
      </dsp:nvSpPr>
      <dsp:spPr>
        <a:xfrm>
          <a:off x="559800" y="2856192"/>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t>User story</a:t>
          </a:r>
          <a:r>
            <a:rPr lang="en-US" sz="2400" kern="1200" dirty="0"/>
            <a:t> : Functionality resumed into a sentence, and developed in scenarios</a:t>
          </a:r>
        </a:p>
      </dsp:txBody>
      <dsp:txXfrm>
        <a:off x="559800" y="2856192"/>
        <a:ext cx="4320000" cy="1125000"/>
      </dsp:txXfrm>
    </dsp:sp>
    <dsp:sp modelId="{6B976B8E-5CDD-4ABD-97EC-FE18E9CBAB59}">
      <dsp:nvSpPr>
        <dsp:cNvPr id="0" name=""/>
        <dsp:cNvSpPr/>
      </dsp:nvSpPr>
      <dsp:spPr>
        <a:xfrm>
          <a:off x="6823800" y="37014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8AFF6-9C45-48E4-A760-41B583FB6C6B}">
      <dsp:nvSpPr>
        <dsp:cNvPr id="0" name=""/>
        <dsp:cNvSpPr/>
      </dsp:nvSpPr>
      <dsp:spPr>
        <a:xfrm>
          <a:off x="5635800" y="2856192"/>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a:t>Sprint</a:t>
          </a:r>
          <a:r>
            <a:rPr lang="en-US" sz="2400" kern="1200"/>
            <a:t> : Working period where user stories are developed</a:t>
          </a:r>
        </a:p>
      </dsp:txBody>
      <dsp:txXfrm>
        <a:off x="5635800" y="2856192"/>
        <a:ext cx="4320000" cy="112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7DA3B-E771-40B5-A9D6-C07E0B504A36}">
      <dsp:nvSpPr>
        <dsp:cNvPr id="0" name=""/>
        <dsp:cNvSpPr/>
      </dsp:nvSpPr>
      <dsp:spPr>
        <a:xfrm>
          <a:off x="4608308" y="898591"/>
          <a:ext cx="614461" cy="1495435"/>
        </a:xfrm>
        <a:custGeom>
          <a:avLst/>
          <a:gdLst/>
          <a:ahLst/>
          <a:cxnLst/>
          <a:rect l="0" t="0" r="0" b="0"/>
          <a:pathLst>
            <a:path>
              <a:moveTo>
                <a:pt x="614461" y="0"/>
              </a:moveTo>
              <a:lnTo>
                <a:pt x="614461" y="1495435"/>
              </a:lnTo>
              <a:lnTo>
                <a:pt x="0" y="149543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ACD00-5521-4D4D-9846-D34D96A83CA9}">
      <dsp:nvSpPr>
        <dsp:cNvPr id="0" name=""/>
        <dsp:cNvSpPr/>
      </dsp:nvSpPr>
      <dsp:spPr>
        <a:xfrm>
          <a:off x="5222769" y="898591"/>
          <a:ext cx="614461" cy="444188"/>
        </a:xfrm>
        <a:custGeom>
          <a:avLst/>
          <a:gdLst/>
          <a:ahLst/>
          <a:cxnLst/>
          <a:rect l="0" t="0" r="0" b="0"/>
          <a:pathLst>
            <a:path>
              <a:moveTo>
                <a:pt x="0" y="0"/>
              </a:moveTo>
              <a:lnTo>
                <a:pt x="0" y="444188"/>
              </a:lnTo>
              <a:lnTo>
                <a:pt x="614461" y="444188"/>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B0FE9-357D-4ECF-9DB0-D72230796248}">
      <dsp:nvSpPr>
        <dsp:cNvPr id="0" name=""/>
        <dsp:cNvSpPr/>
      </dsp:nvSpPr>
      <dsp:spPr>
        <a:xfrm>
          <a:off x="4608308" y="898591"/>
          <a:ext cx="614461" cy="444188"/>
        </a:xfrm>
        <a:custGeom>
          <a:avLst/>
          <a:gdLst/>
          <a:ahLst/>
          <a:cxnLst/>
          <a:rect l="0" t="0" r="0" b="0"/>
          <a:pathLst>
            <a:path>
              <a:moveTo>
                <a:pt x="614461" y="0"/>
              </a:moveTo>
              <a:lnTo>
                <a:pt x="614461" y="444188"/>
              </a:lnTo>
              <a:lnTo>
                <a:pt x="0" y="444188"/>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9FEB39-5E77-41FC-9EF6-1B716F23DC5D}">
      <dsp:nvSpPr>
        <dsp:cNvPr id="0" name=""/>
        <dsp:cNvSpPr/>
      </dsp:nvSpPr>
      <dsp:spPr>
        <a:xfrm>
          <a:off x="5222769" y="898591"/>
          <a:ext cx="614461" cy="3597930"/>
        </a:xfrm>
        <a:custGeom>
          <a:avLst/>
          <a:gdLst/>
          <a:ahLst/>
          <a:cxnLst/>
          <a:rect l="0" t="0" r="0" b="0"/>
          <a:pathLst>
            <a:path>
              <a:moveTo>
                <a:pt x="0" y="0"/>
              </a:moveTo>
              <a:lnTo>
                <a:pt x="0" y="3597930"/>
              </a:lnTo>
              <a:lnTo>
                <a:pt x="614461" y="3597930"/>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2C946-E9D9-478E-84A3-5A4C7FF0FFEB}">
      <dsp:nvSpPr>
        <dsp:cNvPr id="0" name=""/>
        <dsp:cNvSpPr/>
      </dsp:nvSpPr>
      <dsp:spPr>
        <a:xfrm>
          <a:off x="4608308" y="898591"/>
          <a:ext cx="614461" cy="3597930"/>
        </a:xfrm>
        <a:custGeom>
          <a:avLst/>
          <a:gdLst/>
          <a:ahLst/>
          <a:cxnLst/>
          <a:rect l="0" t="0" r="0" b="0"/>
          <a:pathLst>
            <a:path>
              <a:moveTo>
                <a:pt x="614461" y="0"/>
              </a:moveTo>
              <a:lnTo>
                <a:pt x="614461" y="3597930"/>
              </a:lnTo>
              <a:lnTo>
                <a:pt x="0" y="3597930"/>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5EF81-1FD9-412C-8D24-F4AA67C4EDDE}">
      <dsp:nvSpPr>
        <dsp:cNvPr id="0" name=""/>
        <dsp:cNvSpPr/>
      </dsp:nvSpPr>
      <dsp:spPr>
        <a:xfrm>
          <a:off x="5222769" y="898591"/>
          <a:ext cx="614461" cy="2546683"/>
        </a:xfrm>
        <a:custGeom>
          <a:avLst/>
          <a:gdLst/>
          <a:ahLst/>
          <a:cxnLst/>
          <a:rect l="0" t="0" r="0" b="0"/>
          <a:pathLst>
            <a:path>
              <a:moveTo>
                <a:pt x="0" y="0"/>
              </a:moveTo>
              <a:lnTo>
                <a:pt x="0" y="2546683"/>
              </a:lnTo>
              <a:lnTo>
                <a:pt x="614461" y="254668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94AB85-9CB6-4E35-839C-3EF2C30D7395}">
      <dsp:nvSpPr>
        <dsp:cNvPr id="0" name=""/>
        <dsp:cNvSpPr/>
      </dsp:nvSpPr>
      <dsp:spPr>
        <a:xfrm>
          <a:off x="4608308" y="898591"/>
          <a:ext cx="614461" cy="2546683"/>
        </a:xfrm>
        <a:custGeom>
          <a:avLst/>
          <a:gdLst/>
          <a:ahLst/>
          <a:cxnLst/>
          <a:rect l="0" t="0" r="0" b="0"/>
          <a:pathLst>
            <a:path>
              <a:moveTo>
                <a:pt x="614461" y="0"/>
              </a:moveTo>
              <a:lnTo>
                <a:pt x="614461" y="2546683"/>
              </a:lnTo>
              <a:lnTo>
                <a:pt x="0" y="254668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87C819-8E53-4949-B0BC-5E7346812AB5}">
      <dsp:nvSpPr>
        <dsp:cNvPr id="0" name=""/>
        <dsp:cNvSpPr/>
      </dsp:nvSpPr>
      <dsp:spPr>
        <a:xfrm>
          <a:off x="1639645" y="898591"/>
          <a:ext cx="614461" cy="444188"/>
        </a:xfrm>
        <a:custGeom>
          <a:avLst/>
          <a:gdLst/>
          <a:ahLst/>
          <a:cxnLst/>
          <a:rect l="0" t="0" r="0" b="0"/>
          <a:pathLst>
            <a:path>
              <a:moveTo>
                <a:pt x="0" y="0"/>
              </a:moveTo>
              <a:lnTo>
                <a:pt x="0" y="444188"/>
              </a:lnTo>
              <a:lnTo>
                <a:pt x="614461" y="444188"/>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6B6A88-648F-4F9E-B1C5-A6CB42DE49E2}">
      <dsp:nvSpPr>
        <dsp:cNvPr id="0" name=""/>
        <dsp:cNvSpPr/>
      </dsp:nvSpPr>
      <dsp:spPr>
        <a:xfrm>
          <a:off x="1025184" y="898591"/>
          <a:ext cx="614461" cy="444188"/>
        </a:xfrm>
        <a:custGeom>
          <a:avLst/>
          <a:gdLst/>
          <a:ahLst/>
          <a:cxnLst/>
          <a:rect l="0" t="0" r="0" b="0"/>
          <a:pathLst>
            <a:path>
              <a:moveTo>
                <a:pt x="614461" y="0"/>
              </a:moveTo>
              <a:lnTo>
                <a:pt x="614461" y="444188"/>
              </a:lnTo>
              <a:lnTo>
                <a:pt x="0" y="444188"/>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1951-196F-4FA2-93D3-C04A5B6A9A9A}">
      <dsp:nvSpPr>
        <dsp:cNvPr id="0" name=""/>
        <dsp:cNvSpPr/>
      </dsp:nvSpPr>
      <dsp:spPr>
        <a:xfrm>
          <a:off x="1639645" y="898591"/>
          <a:ext cx="599314" cy="3589823"/>
        </a:xfrm>
        <a:custGeom>
          <a:avLst/>
          <a:gdLst/>
          <a:ahLst/>
          <a:cxnLst/>
          <a:rect l="0" t="0" r="0" b="0"/>
          <a:pathLst>
            <a:path>
              <a:moveTo>
                <a:pt x="0" y="0"/>
              </a:moveTo>
              <a:lnTo>
                <a:pt x="0" y="3589823"/>
              </a:lnTo>
              <a:lnTo>
                <a:pt x="599314" y="358982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0E57D2-10A6-4A53-B1C2-BA19DA526D11}">
      <dsp:nvSpPr>
        <dsp:cNvPr id="0" name=""/>
        <dsp:cNvSpPr/>
      </dsp:nvSpPr>
      <dsp:spPr>
        <a:xfrm>
          <a:off x="1030262" y="898591"/>
          <a:ext cx="609382" cy="3589823"/>
        </a:xfrm>
        <a:custGeom>
          <a:avLst/>
          <a:gdLst/>
          <a:ahLst/>
          <a:cxnLst/>
          <a:rect l="0" t="0" r="0" b="0"/>
          <a:pathLst>
            <a:path>
              <a:moveTo>
                <a:pt x="609382" y="0"/>
              </a:moveTo>
              <a:lnTo>
                <a:pt x="609382" y="3589823"/>
              </a:lnTo>
              <a:lnTo>
                <a:pt x="0" y="3589823"/>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664E8-5D00-4EE5-B710-D7CF7E691D2A}">
      <dsp:nvSpPr>
        <dsp:cNvPr id="0" name=""/>
        <dsp:cNvSpPr/>
      </dsp:nvSpPr>
      <dsp:spPr>
        <a:xfrm>
          <a:off x="1639645" y="898591"/>
          <a:ext cx="599314" cy="2538576"/>
        </a:xfrm>
        <a:custGeom>
          <a:avLst/>
          <a:gdLst/>
          <a:ahLst/>
          <a:cxnLst/>
          <a:rect l="0" t="0" r="0" b="0"/>
          <a:pathLst>
            <a:path>
              <a:moveTo>
                <a:pt x="0" y="0"/>
              </a:moveTo>
              <a:lnTo>
                <a:pt x="0" y="2538576"/>
              </a:lnTo>
              <a:lnTo>
                <a:pt x="599314" y="25385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F427E7-D42F-49EB-B569-377C042929A6}">
      <dsp:nvSpPr>
        <dsp:cNvPr id="0" name=""/>
        <dsp:cNvSpPr/>
      </dsp:nvSpPr>
      <dsp:spPr>
        <a:xfrm>
          <a:off x="1030262" y="898591"/>
          <a:ext cx="609382" cy="2538576"/>
        </a:xfrm>
        <a:custGeom>
          <a:avLst/>
          <a:gdLst/>
          <a:ahLst/>
          <a:cxnLst/>
          <a:rect l="0" t="0" r="0" b="0"/>
          <a:pathLst>
            <a:path>
              <a:moveTo>
                <a:pt x="609382" y="0"/>
              </a:moveTo>
              <a:lnTo>
                <a:pt x="609382" y="2538576"/>
              </a:lnTo>
              <a:lnTo>
                <a:pt x="0" y="253857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30674-A5F3-4903-9E58-7F55BD4EF26D}">
      <dsp:nvSpPr>
        <dsp:cNvPr id="0" name=""/>
        <dsp:cNvSpPr/>
      </dsp:nvSpPr>
      <dsp:spPr>
        <a:xfrm>
          <a:off x="1269488" y="158276"/>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B2D9C-D66E-48AE-982E-7FA42EF93BF2}">
      <dsp:nvSpPr>
        <dsp:cNvPr id="0" name=""/>
        <dsp:cNvSpPr/>
      </dsp:nvSpPr>
      <dsp:spPr>
        <a:xfrm>
          <a:off x="1269488" y="158276"/>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5B30A-A7AD-4B3D-8BE6-20A7F94FB936}">
      <dsp:nvSpPr>
        <dsp:cNvPr id="0" name=""/>
        <dsp:cNvSpPr/>
      </dsp:nvSpPr>
      <dsp:spPr>
        <a:xfrm>
          <a:off x="899330" y="291533"/>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fr-FR" sz="1600" kern="1200" dirty="0">
              <a:latin typeface="+mn-lt"/>
            </a:rPr>
            <a:t>Vittorio TOFFOLUTTI</a:t>
          </a:r>
          <a:endParaRPr lang="en-US" sz="1600" kern="1200" dirty="0">
            <a:latin typeface="+mn-lt"/>
            <a:cs typeface="Arial"/>
          </a:endParaRPr>
        </a:p>
      </dsp:txBody>
      <dsp:txXfrm>
        <a:off x="899330" y="291533"/>
        <a:ext cx="1480629" cy="473801"/>
      </dsp:txXfrm>
    </dsp:sp>
    <dsp:sp modelId="{586EC08F-8A86-46DF-A524-9DFEFE6170CF}">
      <dsp:nvSpPr>
        <dsp:cNvPr id="0" name=""/>
        <dsp:cNvSpPr/>
      </dsp:nvSpPr>
      <dsp:spPr>
        <a:xfrm>
          <a:off x="378785" y="3303910"/>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174BD9-515D-4A4A-836F-C234CAAA7E4C}">
      <dsp:nvSpPr>
        <dsp:cNvPr id="0" name=""/>
        <dsp:cNvSpPr/>
      </dsp:nvSpPr>
      <dsp:spPr>
        <a:xfrm>
          <a:off x="378785" y="3303910"/>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01B8F-85F9-464A-A292-31C83997F62C}">
      <dsp:nvSpPr>
        <dsp:cNvPr id="0" name=""/>
        <dsp:cNvSpPr/>
      </dsp:nvSpPr>
      <dsp:spPr>
        <a:xfrm>
          <a:off x="8628" y="3437167"/>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Claire GUERRINI</a:t>
          </a:r>
        </a:p>
      </dsp:txBody>
      <dsp:txXfrm>
        <a:off x="8628" y="3437167"/>
        <a:ext cx="1480629" cy="473801"/>
      </dsp:txXfrm>
    </dsp:sp>
    <dsp:sp modelId="{A312E6A1-373D-4E4B-B14F-83C086D17EBE}">
      <dsp:nvSpPr>
        <dsp:cNvPr id="0" name=""/>
        <dsp:cNvSpPr/>
      </dsp:nvSpPr>
      <dsp:spPr>
        <a:xfrm>
          <a:off x="2150122" y="3303910"/>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6FCCFC-2549-43BF-AF0F-B57413F62A79}">
      <dsp:nvSpPr>
        <dsp:cNvPr id="0" name=""/>
        <dsp:cNvSpPr/>
      </dsp:nvSpPr>
      <dsp:spPr>
        <a:xfrm>
          <a:off x="2150122" y="3303910"/>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7394F2-8219-49B0-B58F-C6360B88DF15}">
      <dsp:nvSpPr>
        <dsp:cNvPr id="0" name=""/>
        <dsp:cNvSpPr/>
      </dsp:nvSpPr>
      <dsp:spPr>
        <a:xfrm>
          <a:off x="1779964" y="3437167"/>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Vincent GIUDICELLI</a:t>
          </a:r>
        </a:p>
      </dsp:txBody>
      <dsp:txXfrm>
        <a:off x="1779964" y="3437167"/>
        <a:ext cx="1480629" cy="473801"/>
      </dsp:txXfrm>
    </dsp:sp>
    <dsp:sp modelId="{9D3D14B8-B216-478A-85F9-85771CC4B26F}">
      <dsp:nvSpPr>
        <dsp:cNvPr id="0" name=""/>
        <dsp:cNvSpPr/>
      </dsp:nvSpPr>
      <dsp:spPr>
        <a:xfrm>
          <a:off x="378785" y="4355158"/>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A96EE9-1D28-42D0-9D8C-4D74439E21E4}">
      <dsp:nvSpPr>
        <dsp:cNvPr id="0" name=""/>
        <dsp:cNvSpPr/>
      </dsp:nvSpPr>
      <dsp:spPr>
        <a:xfrm>
          <a:off x="378785" y="4355158"/>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CDDB9B-6D6A-4563-87F1-9A27C5C90D1B}">
      <dsp:nvSpPr>
        <dsp:cNvPr id="0" name=""/>
        <dsp:cNvSpPr/>
      </dsp:nvSpPr>
      <dsp:spPr>
        <a:xfrm>
          <a:off x="8628" y="4488414"/>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Romain COURET</a:t>
          </a:r>
        </a:p>
      </dsp:txBody>
      <dsp:txXfrm>
        <a:off x="8628" y="4488414"/>
        <a:ext cx="1480629" cy="473801"/>
      </dsp:txXfrm>
    </dsp:sp>
    <dsp:sp modelId="{2BC92C94-4F84-48D3-B13B-781024689A5E}">
      <dsp:nvSpPr>
        <dsp:cNvPr id="0" name=""/>
        <dsp:cNvSpPr/>
      </dsp:nvSpPr>
      <dsp:spPr>
        <a:xfrm>
          <a:off x="2150122" y="4355158"/>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6324BA-CA55-4705-8B80-B4213FE15EE3}">
      <dsp:nvSpPr>
        <dsp:cNvPr id="0" name=""/>
        <dsp:cNvSpPr/>
      </dsp:nvSpPr>
      <dsp:spPr>
        <a:xfrm>
          <a:off x="2150122" y="4355158"/>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523CD9-4B74-4071-89C8-817A93AC8B06}">
      <dsp:nvSpPr>
        <dsp:cNvPr id="0" name=""/>
        <dsp:cNvSpPr/>
      </dsp:nvSpPr>
      <dsp:spPr>
        <a:xfrm>
          <a:off x="1779964" y="4488414"/>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Frédéric YE</a:t>
          </a:r>
        </a:p>
      </dsp:txBody>
      <dsp:txXfrm>
        <a:off x="1779964" y="4488414"/>
        <a:ext cx="1480629" cy="473801"/>
      </dsp:txXfrm>
    </dsp:sp>
    <dsp:sp modelId="{C3F46776-6CC0-45A3-9206-3F4BFACDD0A8}">
      <dsp:nvSpPr>
        <dsp:cNvPr id="0" name=""/>
        <dsp:cNvSpPr/>
      </dsp:nvSpPr>
      <dsp:spPr>
        <a:xfrm>
          <a:off x="373707" y="1209523"/>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010E56-CF4A-450D-A2B9-5FBB42D3C63B}">
      <dsp:nvSpPr>
        <dsp:cNvPr id="0" name=""/>
        <dsp:cNvSpPr/>
      </dsp:nvSpPr>
      <dsp:spPr>
        <a:xfrm>
          <a:off x="373707" y="1209523"/>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27806D-6137-41D8-A255-E48E34773A85}">
      <dsp:nvSpPr>
        <dsp:cNvPr id="0" name=""/>
        <dsp:cNvSpPr/>
      </dsp:nvSpPr>
      <dsp:spPr>
        <a:xfrm>
          <a:off x="3549" y="1342780"/>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mn-lt"/>
            </a:rPr>
            <a:t>Lisa ZARATIN</a:t>
          </a:r>
        </a:p>
      </dsp:txBody>
      <dsp:txXfrm>
        <a:off x="3549" y="1342780"/>
        <a:ext cx="1480629" cy="473801"/>
      </dsp:txXfrm>
    </dsp:sp>
    <dsp:sp modelId="{26DA0AB4-D384-4E58-8A6F-77025B188C98}">
      <dsp:nvSpPr>
        <dsp:cNvPr id="0" name=""/>
        <dsp:cNvSpPr/>
      </dsp:nvSpPr>
      <dsp:spPr>
        <a:xfrm>
          <a:off x="2165269" y="1209523"/>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C4BDB5-F066-4F5F-93AD-1809A5F35017}">
      <dsp:nvSpPr>
        <dsp:cNvPr id="0" name=""/>
        <dsp:cNvSpPr/>
      </dsp:nvSpPr>
      <dsp:spPr>
        <a:xfrm>
          <a:off x="2165269" y="1209523"/>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398A95-E7EC-4EC9-B632-811D60915726}">
      <dsp:nvSpPr>
        <dsp:cNvPr id="0" name=""/>
        <dsp:cNvSpPr/>
      </dsp:nvSpPr>
      <dsp:spPr>
        <a:xfrm>
          <a:off x="1795111" y="1342780"/>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mn-lt"/>
            </a:rPr>
            <a:t>Victorien OLLIVIER</a:t>
          </a:r>
        </a:p>
      </dsp:txBody>
      <dsp:txXfrm>
        <a:off x="1795111" y="1342780"/>
        <a:ext cx="1480629" cy="473801"/>
      </dsp:txXfrm>
    </dsp:sp>
    <dsp:sp modelId="{65979500-4920-45B3-9856-6BE5A7C377CC}">
      <dsp:nvSpPr>
        <dsp:cNvPr id="0" name=""/>
        <dsp:cNvSpPr/>
      </dsp:nvSpPr>
      <dsp:spPr>
        <a:xfrm>
          <a:off x="4852612" y="158276"/>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D0220A-F6E6-415C-BA22-695A4615F5B2}">
      <dsp:nvSpPr>
        <dsp:cNvPr id="0" name=""/>
        <dsp:cNvSpPr/>
      </dsp:nvSpPr>
      <dsp:spPr>
        <a:xfrm>
          <a:off x="4852612" y="158276"/>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A8A729-4221-4241-BF28-B854A383007D}">
      <dsp:nvSpPr>
        <dsp:cNvPr id="0" name=""/>
        <dsp:cNvSpPr/>
      </dsp:nvSpPr>
      <dsp:spPr>
        <a:xfrm>
          <a:off x="4482454" y="291533"/>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Mathis ROUILLARD</a:t>
          </a:r>
          <a:endParaRPr lang="en-US" sz="1600" kern="1200" dirty="0">
            <a:latin typeface="+mn-lt"/>
          </a:endParaRPr>
        </a:p>
      </dsp:txBody>
      <dsp:txXfrm>
        <a:off x="4482454" y="291533"/>
        <a:ext cx="1480629" cy="473801"/>
      </dsp:txXfrm>
    </dsp:sp>
    <dsp:sp modelId="{DC2C73BC-25C9-4AFD-8179-76E1542F75B0}">
      <dsp:nvSpPr>
        <dsp:cNvPr id="0" name=""/>
        <dsp:cNvSpPr/>
      </dsp:nvSpPr>
      <dsp:spPr>
        <a:xfrm>
          <a:off x="3956831" y="3312017"/>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B38A1C-B0CD-4957-AD47-6728AEC9DE1D}">
      <dsp:nvSpPr>
        <dsp:cNvPr id="0" name=""/>
        <dsp:cNvSpPr/>
      </dsp:nvSpPr>
      <dsp:spPr>
        <a:xfrm>
          <a:off x="3956831" y="3312017"/>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2ADDD9-4032-4CE8-99DD-AB694558228A}">
      <dsp:nvSpPr>
        <dsp:cNvPr id="0" name=""/>
        <dsp:cNvSpPr/>
      </dsp:nvSpPr>
      <dsp:spPr>
        <a:xfrm>
          <a:off x="3586673" y="3445274"/>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Hicham OUTMRHOUST</a:t>
          </a:r>
        </a:p>
      </dsp:txBody>
      <dsp:txXfrm>
        <a:off x="3586673" y="3445274"/>
        <a:ext cx="1480629" cy="473801"/>
      </dsp:txXfrm>
    </dsp:sp>
    <dsp:sp modelId="{25851CF3-2158-4FCB-8153-9E3F28E5F2DA}">
      <dsp:nvSpPr>
        <dsp:cNvPr id="0" name=""/>
        <dsp:cNvSpPr/>
      </dsp:nvSpPr>
      <dsp:spPr>
        <a:xfrm>
          <a:off x="5748392" y="3312017"/>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85EE2-4DA8-4A91-89D7-A97A8C7AABEC}">
      <dsp:nvSpPr>
        <dsp:cNvPr id="0" name=""/>
        <dsp:cNvSpPr/>
      </dsp:nvSpPr>
      <dsp:spPr>
        <a:xfrm>
          <a:off x="5748392" y="3312017"/>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2F9D4B-6840-49FA-87BB-77478DFDE4F4}">
      <dsp:nvSpPr>
        <dsp:cNvPr id="0" name=""/>
        <dsp:cNvSpPr/>
      </dsp:nvSpPr>
      <dsp:spPr>
        <a:xfrm>
          <a:off x="5378235" y="3445274"/>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Cécile TALEC</a:t>
          </a:r>
        </a:p>
      </dsp:txBody>
      <dsp:txXfrm>
        <a:off x="5378235" y="3445274"/>
        <a:ext cx="1480629" cy="473801"/>
      </dsp:txXfrm>
    </dsp:sp>
    <dsp:sp modelId="{BA9E3490-54FE-4D57-A640-2B36990EB19B}">
      <dsp:nvSpPr>
        <dsp:cNvPr id="0" name=""/>
        <dsp:cNvSpPr/>
      </dsp:nvSpPr>
      <dsp:spPr>
        <a:xfrm>
          <a:off x="3956831" y="4363264"/>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053B0-9C89-40F7-BF83-4D2F9712956A}">
      <dsp:nvSpPr>
        <dsp:cNvPr id="0" name=""/>
        <dsp:cNvSpPr/>
      </dsp:nvSpPr>
      <dsp:spPr>
        <a:xfrm>
          <a:off x="3956831" y="4363264"/>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F5F608-A406-4184-81E5-84D307A16ED3}">
      <dsp:nvSpPr>
        <dsp:cNvPr id="0" name=""/>
        <dsp:cNvSpPr/>
      </dsp:nvSpPr>
      <dsp:spPr>
        <a:xfrm>
          <a:off x="3586673" y="4496521"/>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mn-lt"/>
              <a:cs typeface="Arial"/>
            </a:rPr>
            <a:t>Mathéo</a:t>
          </a:r>
          <a:r>
            <a:rPr lang="en-US" sz="1600" kern="1200" dirty="0">
              <a:latin typeface="+mn-lt"/>
              <a:cs typeface="Arial"/>
            </a:rPr>
            <a:t> MARÉCHAL</a:t>
          </a:r>
        </a:p>
      </dsp:txBody>
      <dsp:txXfrm>
        <a:off x="3586673" y="4496521"/>
        <a:ext cx="1480629" cy="473801"/>
      </dsp:txXfrm>
    </dsp:sp>
    <dsp:sp modelId="{56043A83-A331-4111-8E02-84D3943EBF11}">
      <dsp:nvSpPr>
        <dsp:cNvPr id="0" name=""/>
        <dsp:cNvSpPr/>
      </dsp:nvSpPr>
      <dsp:spPr>
        <a:xfrm>
          <a:off x="5748392" y="4363264"/>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62BC5-A652-4AF6-B483-8929F1E068F9}">
      <dsp:nvSpPr>
        <dsp:cNvPr id="0" name=""/>
        <dsp:cNvSpPr/>
      </dsp:nvSpPr>
      <dsp:spPr>
        <a:xfrm>
          <a:off x="5748392" y="4363264"/>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A29255-06ED-4541-A7E0-A4650DE7585B}">
      <dsp:nvSpPr>
        <dsp:cNvPr id="0" name=""/>
        <dsp:cNvSpPr/>
      </dsp:nvSpPr>
      <dsp:spPr>
        <a:xfrm>
          <a:off x="5378235" y="4496521"/>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mn-lt"/>
              <a:cs typeface="Arial"/>
            </a:rPr>
            <a:t>Hannick</a:t>
          </a:r>
          <a:r>
            <a:rPr lang="en-US" sz="1600" kern="1200" dirty="0">
              <a:latin typeface="+mn-lt"/>
              <a:cs typeface="Arial"/>
            </a:rPr>
            <a:t> ABDUL-KUTHOOS</a:t>
          </a:r>
        </a:p>
      </dsp:txBody>
      <dsp:txXfrm>
        <a:off x="5378235" y="4496521"/>
        <a:ext cx="1480629" cy="473801"/>
      </dsp:txXfrm>
    </dsp:sp>
    <dsp:sp modelId="{C0B697D4-6D4E-4A57-81FD-7AB20C95572D}">
      <dsp:nvSpPr>
        <dsp:cNvPr id="0" name=""/>
        <dsp:cNvSpPr/>
      </dsp:nvSpPr>
      <dsp:spPr>
        <a:xfrm>
          <a:off x="3956831" y="1209523"/>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EED73-34E3-48DC-9B9F-C5A294599100}">
      <dsp:nvSpPr>
        <dsp:cNvPr id="0" name=""/>
        <dsp:cNvSpPr/>
      </dsp:nvSpPr>
      <dsp:spPr>
        <a:xfrm>
          <a:off x="3956831" y="1209523"/>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BF91DD-B74B-48E4-B8A5-8908EF4A7297}">
      <dsp:nvSpPr>
        <dsp:cNvPr id="0" name=""/>
        <dsp:cNvSpPr/>
      </dsp:nvSpPr>
      <dsp:spPr>
        <a:xfrm>
          <a:off x="3586673" y="1342780"/>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Claire GIRARDIN</a:t>
          </a:r>
          <a:endParaRPr lang="fr-FR" sz="1600" kern="1200" dirty="0">
            <a:latin typeface="+mn-lt"/>
          </a:endParaRPr>
        </a:p>
      </dsp:txBody>
      <dsp:txXfrm>
        <a:off x="3586673" y="1342780"/>
        <a:ext cx="1480629" cy="473801"/>
      </dsp:txXfrm>
    </dsp:sp>
    <dsp:sp modelId="{90DE0460-C26B-4B8D-B261-4AA28CD3171F}">
      <dsp:nvSpPr>
        <dsp:cNvPr id="0" name=""/>
        <dsp:cNvSpPr/>
      </dsp:nvSpPr>
      <dsp:spPr>
        <a:xfrm>
          <a:off x="5748392" y="1209523"/>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4886C-05F2-42B5-928C-76014BD9F53A}">
      <dsp:nvSpPr>
        <dsp:cNvPr id="0" name=""/>
        <dsp:cNvSpPr/>
      </dsp:nvSpPr>
      <dsp:spPr>
        <a:xfrm>
          <a:off x="5748392" y="1209523"/>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82361E-A84E-425E-9EB6-66F59068AE55}">
      <dsp:nvSpPr>
        <dsp:cNvPr id="0" name=""/>
        <dsp:cNvSpPr/>
      </dsp:nvSpPr>
      <dsp:spPr>
        <a:xfrm>
          <a:off x="5378235" y="1342780"/>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cs typeface="Arial"/>
            </a:rPr>
            <a:t>Clovis BERGERET</a:t>
          </a:r>
          <a:endParaRPr lang="fr-FR" sz="1600" kern="1200" dirty="0">
            <a:latin typeface="+mn-lt"/>
          </a:endParaRPr>
        </a:p>
      </dsp:txBody>
      <dsp:txXfrm>
        <a:off x="5378235" y="1342780"/>
        <a:ext cx="1480629" cy="473801"/>
      </dsp:txXfrm>
    </dsp:sp>
    <dsp:sp modelId="{142F1173-9D14-4CF8-B2B5-C85B09C8A4AD}">
      <dsp:nvSpPr>
        <dsp:cNvPr id="0" name=""/>
        <dsp:cNvSpPr/>
      </dsp:nvSpPr>
      <dsp:spPr>
        <a:xfrm>
          <a:off x="3956831" y="2260770"/>
          <a:ext cx="740314" cy="740314"/>
        </a:xfrm>
        <a:prstGeom prst="arc">
          <a:avLst>
            <a:gd name="adj1" fmla="val 13200000"/>
            <a:gd name="adj2" fmla="val 192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59AEAF-D8DF-402B-9727-19270CBC6C17}">
      <dsp:nvSpPr>
        <dsp:cNvPr id="0" name=""/>
        <dsp:cNvSpPr/>
      </dsp:nvSpPr>
      <dsp:spPr>
        <a:xfrm>
          <a:off x="3956831" y="2260770"/>
          <a:ext cx="740314" cy="740314"/>
        </a:xfrm>
        <a:prstGeom prst="arc">
          <a:avLst>
            <a:gd name="adj1" fmla="val 2400000"/>
            <a:gd name="adj2" fmla="val 8400000"/>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A0FF61-F6F6-43BD-BC24-68F92B9B267B}">
      <dsp:nvSpPr>
        <dsp:cNvPr id="0" name=""/>
        <dsp:cNvSpPr/>
      </dsp:nvSpPr>
      <dsp:spPr>
        <a:xfrm>
          <a:off x="3586673" y="2394027"/>
          <a:ext cx="1480629" cy="4738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mn-lt"/>
            </a:rPr>
            <a:t>Axel DUMONT</a:t>
          </a:r>
        </a:p>
      </dsp:txBody>
      <dsp:txXfrm>
        <a:off x="3586673" y="2394027"/>
        <a:ext cx="1480629" cy="4738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C3FD7-D7B2-4A20-B3E4-06792764EDA0}">
      <dsp:nvSpPr>
        <dsp:cNvPr id="0" name=""/>
        <dsp:cNvSpPr/>
      </dsp:nvSpPr>
      <dsp:spPr>
        <a:xfrm>
          <a:off x="3143046" y="0"/>
          <a:ext cx="2076016" cy="11533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176826" y="33780"/>
        <a:ext cx="2008456" cy="1085782"/>
      </dsp:txXfrm>
    </dsp:sp>
    <dsp:sp modelId="{D0F65A4C-2EFD-42AB-9018-6AB25F6A3CEE}">
      <dsp:nvSpPr>
        <dsp:cNvPr id="0" name=""/>
        <dsp:cNvSpPr/>
      </dsp:nvSpPr>
      <dsp:spPr>
        <a:xfrm>
          <a:off x="6141737" y="0"/>
          <a:ext cx="2076016" cy="11533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175517" y="33780"/>
        <a:ext cx="2008456" cy="1085782"/>
      </dsp:txXfrm>
    </dsp:sp>
    <dsp:sp modelId="{F489A503-9A5A-4E6B-BB06-3FBAFE5162B0}">
      <dsp:nvSpPr>
        <dsp:cNvPr id="0" name=""/>
        <dsp:cNvSpPr/>
      </dsp:nvSpPr>
      <dsp:spPr>
        <a:xfrm>
          <a:off x="5247896" y="4901706"/>
          <a:ext cx="865006" cy="865006"/>
        </a:xfrm>
        <a:prstGeom prst="triangle">
          <a:avLst/>
        </a:prstGeom>
        <a:solidFill>
          <a:srgbClr val="C7912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BC3A6C-F045-4DAF-B3E8-4EFFD96ECD8C}">
      <dsp:nvSpPr>
        <dsp:cNvPr id="0" name=""/>
        <dsp:cNvSpPr/>
      </dsp:nvSpPr>
      <dsp:spPr>
        <a:xfrm rot="21360000">
          <a:off x="3084586" y="4531040"/>
          <a:ext cx="5191626" cy="363033"/>
        </a:xfrm>
        <a:prstGeom prst="rect">
          <a:avLst/>
        </a:prstGeom>
        <a:solidFill>
          <a:srgbClr val="C7912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D9DDC4-0902-49E2-8F1F-8AEA6AAF5D50}">
      <dsp:nvSpPr>
        <dsp:cNvPr id="0" name=""/>
        <dsp:cNvSpPr/>
      </dsp:nvSpPr>
      <dsp:spPr>
        <a:xfrm rot="21360000">
          <a:off x="3054898" y="3071379"/>
          <a:ext cx="2136978" cy="1515436"/>
        </a:xfrm>
        <a:prstGeom prst="round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solidFill>
                <a:sysClr val="windowText" lastClr="000000"/>
              </a:solidFill>
            </a:rPr>
            <a:t>Component</a:t>
          </a:r>
        </a:p>
      </dsp:txBody>
      <dsp:txXfrm>
        <a:off x="3128875" y="3145356"/>
        <a:ext cx="1989024" cy="1367482"/>
      </dsp:txXfrm>
    </dsp:sp>
    <dsp:sp modelId="{96103B7B-86E6-4F59-A2A7-B4615CA4614E}">
      <dsp:nvSpPr>
        <dsp:cNvPr id="0" name=""/>
        <dsp:cNvSpPr/>
      </dsp:nvSpPr>
      <dsp:spPr>
        <a:xfrm rot="21360000">
          <a:off x="2939563" y="1502833"/>
          <a:ext cx="2136978" cy="1515436"/>
        </a:xfrm>
        <a:prstGeom prst="round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solidFill>
                <a:sysClr val="windowText" lastClr="000000"/>
              </a:solidFill>
            </a:rPr>
            <a:t>Software</a:t>
          </a:r>
        </a:p>
      </dsp:txBody>
      <dsp:txXfrm>
        <a:off x="3013540" y="1576810"/>
        <a:ext cx="1989024" cy="1367482"/>
      </dsp:txXfrm>
    </dsp:sp>
    <dsp:sp modelId="{1A78BA56-4A73-44AC-9CC9-C58E16D057BC}">
      <dsp:nvSpPr>
        <dsp:cNvPr id="0" name=""/>
        <dsp:cNvSpPr/>
      </dsp:nvSpPr>
      <dsp:spPr>
        <a:xfrm rot="21360000">
          <a:off x="6024755" y="2863777"/>
          <a:ext cx="2136978" cy="1515436"/>
        </a:xfrm>
        <a:prstGeom prst="roundRect">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solidFill>
                <a:sysClr val="windowText" lastClr="000000"/>
              </a:solidFill>
            </a:rPr>
            <a:t>Development</a:t>
          </a:r>
          <a:endParaRPr lang="fr-FR" sz="2500" kern="1200" dirty="0">
            <a:solidFill>
              <a:sysClr val="windowText" lastClr="000000"/>
            </a:solidFill>
          </a:endParaRPr>
        </a:p>
      </dsp:txBody>
      <dsp:txXfrm>
        <a:off x="6098732" y="2937754"/>
        <a:ext cx="1989024" cy="1367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E7EE8-E760-4D34-89A7-946E36A39ECB}">
      <dsp:nvSpPr>
        <dsp:cNvPr id="0" name=""/>
        <dsp:cNvSpPr/>
      </dsp:nvSpPr>
      <dsp:spPr>
        <a:xfrm>
          <a:off x="3764832" y="1014473"/>
          <a:ext cx="1881037" cy="1881037"/>
        </a:xfrm>
        <a:prstGeom prst="ellips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fr-FR" sz="2500" kern="1200" dirty="0" err="1">
              <a:solidFill>
                <a:sysClr val="windowText" lastClr="000000"/>
              </a:solidFill>
            </a:rPr>
            <a:t>Everyone</a:t>
          </a:r>
          <a:r>
            <a:rPr lang="fr-FR" sz="2500" kern="1200" dirty="0">
              <a:solidFill>
                <a:sysClr val="windowText" lastClr="000000"/>
              </a:solidFill>
            </a:rPr>
            <a:t> </a:t>
          </a:r>
          <a:r>
            <a:rPr lang="fr-FR" sz="2500" kern="1200" dirty="0" err="1">
              <a:solidFill>
                <a:sysClr val="windowText" lastClr="000000"/>
              </a:solidFill>
            </a:rPr>
            <a:t>does</a:t>
          </a:r>
          <a:r>
            <a:rPr lang="fr-FR" sz="2500" kern="1200" dirty="0">
              <a:solidFill>
                <a:sysClr val="windowText" lastClr="000000"/>
              </a:solidFill>
            </a:rPr>
            <a:t> </a:t>
          </a:r>
          <a:r>
            <a:rPr lang="fr-FR" sz="2500" kern="1200" dirty="0" err="1">
              <a:solidFill>
                <a:sysClr val="windowText" lastClr="000000"/>
              </a:solidFill>
            </a:rPr>
            <a:t>their</a:t>
          </a:r>
          <a:r>
            <a:rPr lang="fr-FR" sz="2500" kern="1200" dirty="0">
              <a:solidFill>
                <a:sysClr val="windowText" lastClr="000000"/>
              </a:solidFill>
            </a:rPr>
            <a:t> </a:t>
          </a:r>
          <a:r>
            <a:rPr lang="fr-FR" sz="2500" kern="1200" dirty="0" err="1">
              <a:solidFill>
                <a:sysClr val="windowText" lastClr="000000"/>
              </a:solidFill>
            </a:rPr>
            <a:t>own</a:t>
          </a:r>
          <a:r>
            <a:rPr lang="fr-FR" sz="2500" kern="1200" dirty="0">
              <a:solidFill>
                <a:sysClr val="windowText" lastClr="000000"/>
              </a:solidFill>
            </a:rPr>
            <a:t> tests</a:t>
          </a:r>
        </a:p>
      </dsp:txBody>
      <dsp:txXfrm>
        <a:off x="4040303" y="1289944"/>
        <a:ext cx="1330095" cy="1330095"/>
      </dsp:txXfrm>
    </dsp:sp>
    <dsp:sp modelId="{6830EBFC-D487-422C-93D5-CB1F91D690F5}">
      <dsp:nvSpPr>
        <dsp:cNvPr id="0" name=""/>
        <dsp:cNvSpPr/>
      </dsp:nvSpPr>
      <dsp:spPr>
        <a:xfrm>
          <a:off x="1883795" y="1014473"/>
          <a:ext cx="1881037" cy="1881037"/>
        </a:xfrm>
        <a:prstGeom prst="ellips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fr-FR" sz="2500" kern="1200" dirty="0" err="1">
              <a:solidFill>
                <a:sysClr val="windowText" lastClr="000000"/>
              </a:solidFill>
            </a:rPr>
            <a:t>Each</a:t>
          </a:r>
          <a:r>
            <a:rPr lang="fr-FR" sz="2500" kern="1200" dirty="0">
              <a:solidFill>
                <a:sysClr val="windowText" lastClr="000000"/>
              </a:solidFill>
            </a:rPr>
            <a:t> test </a:t>
          </a:r>
          <a:r>
            <a:rPr lang="fr-FR" sz="2500" kern="1200" dirty="0" err="1">
              <a:solidFill>
                <a:sysClr val="windowText" lastClr="000000"/>
              </a:solidFill>
            </a:rPr>
            <a:t>is</a:t>
          </a:r>
          <a:r>
            <a:rPr lang="fr-FR" sz="2500" kern="1200" dirty="0">
              <a:solidFill>
                <a:sysClr val="windowText" lastClr="000000"/>
              </a:solidFill>
            </a:rPr>
            <a:t> </a:t>
          </a:r>
          <a:r>
            <a:rPr lang="fr-FR" sz="2500" kern="1200" dirty="0" err="1">
              <a:solidFill>
                <a:sysClr val="windowText" lastClr="000000"/>
              </a:solidFill>
            </a:rPr>
            <a:t>include</a:t>
          </a:r>
          <a:r>
            <a:rPr lang="fr-FR" sz="2500" kern="1200" dirty="0">
              <a:solidFill>
                <a:sysClr val="windowText" lastClr="000000"/>
              </a:solidFill>
            </a:rPr>
            <a:t> in the app</a:t>
          </a:r>
        </a:p>
      </dsp:txBody>
      <dsp:txXfrm>
        <a:off x="2159266" y="1289944"/>
        <a:ext cx="1330095" cy="1330095"/>
      </dsp:txXfrm>
    </dsp:sp>
    <dsp:sp modelId="{47D4007E-8676-4E77-B4D2-D7CEB713566E}">
      <dsp:nvSpPr>
        <dsp:cNvPr id="0" name=""/>
        <dsp:cNvSpPr/>
      </dsp:nvSpPr>
      <dsp:spPr>
        <a:xfrm>
          <a:off x="2758" y="1014473"/>
          <a:ext cx="1881037" cy="1881037"/>
        </a:xfrm>
        <a:prstGeom prst="ellipse">
          <a:avLst/>
        </a:prstGeom>
        <a:solidFill>
          <a:srgbClr val="F9F1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fr-FR" sz="2500" kern="1200" dirty="0" err="1">
              <a:solidFill>
                <a:sysClr val="windowText" lastClr="000000"/>
              </a:solidFill>
            </a:rPr>
            <a:t>Easier</a:t>
          </a:r>
          <a:r>
            <a:rPr lang="fr-FR" sz="2500" kern="1200" dirty="0">
              <a:solidFill>
                <a:sysClr val="windowText" lastClr="000000"/>
              </a:solidFill>
            </a:rPr>
            <a:t> to follow the </a:t>
          </a:r>
          <a:r>
            <a:rPr lang="fr-FR" sz="2500" kern="1200" dirty="0" err="1">
              <a:solidFill>
                <a:sysClr val="windowText" lastClr="000000"/>
              </a:solidFill>
            </a:rPr>
            <a:t>progress</a:t>
          </a:r>
          <a:endParaRPr lang="fr-FR" sz="2500" kern="1200" dirty="0">
            <a:solidFill>
              <a:sysClr val="windowText" lastClr="000000"/>
            </a:solidFill>
          </a:endParaRPr>
        </a:p>
      </dsp:txBody>
      <dsp:txXfrm>
        <a:off x="278229" y="1289944"/>
        <a:ext cx="1330095" cy="133009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9.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4826A-AE5C-45B1-AAB5-482F40F10893}" type="datetimeFigureOut">
              <a:rPr lang="fr-FR" smtClean="0"/>
              <a:t>08/12/2023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53709-D8A0-4CCE-B1E1-69E2E0122925}" type="slidenum">
              <a:rPr lang="fr-FR" smtClean="0"/>
              <a:t>‹N°›</a:t>
            </a:fld>
            <a:endParaRPr lang="fr-FR"/>
          </a:p>
        </p:txBody>
      </p:sp>
    </p:spTree>
    <p:extLst>
      <p:ext uri="{BB962C8B-B14F-4D97-AF65-F5344CB8AC3E}">
        <p14:creationId xmlns:p14="http://schemas.microsoft.com/office/powerpoint/2010/main" val="306361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244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40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a2968e4a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a2968e4a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SLIDES_API1654161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SLIDES_API16541613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fr" sz="1200" dirty="0">
                <a:solidFill>
                  <a:srgbClr val="374151"/>
                </a:solidFill>
                <a:latin typeface="Roboto"/>
                <a:ea typeface="Roboto"/>
                <a:cs typeface="Roboto"/>
                <a:sym typeface="Roboto"/>
              </a:rPr>
              <a:t>Good afternoon everyone! I'm thrilled to share a pivotal aspect of our project, where geospatial data meets the realm of 3D visualization. As we embark on this journey, let's explore the foundational steps that shape our data sources and the output we're set to pass to the frontend.</a:t>
            </a:r>
            <a:endParaRPr sz="1200" dirty="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dirty="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fr" sz="1200" i="1" dirty="0">
                <a:solidFill>
                  <a:srgbClr val="374151"/>
                </a:solidFill>
                <a:latin typeface="Roboto"/>
                <a:ea typeface="Roboto"/>
                <a:cs typeface="Roboto"/>
                <a:sym typeface="Roboto"/>
              </a:rPr>
              <a:t>input</a:t>
            </a:r>
            <a:endParaRPr sz="1200" i="1" dirty="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fr" sz="1200" dirty="0">
                <a:solidFill>
                  <a:srgbClr val="374151"/>
                </a:solidFill>
                <a:latin typeface="Roboto"/>
                <a:ea typeface="Roboto"/>
                <a:cs typeface="Roboto"/>
                <a:sym typeface="Roboto"/>
              </a:rPr>
              <a:t>GeoTIFF Files:</a:t>
            </a:r>
            <a:endParaRPr sz="1200" dirty="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fr" sz="1200" dirty="0">
                <a:solidFill>
                  <a:srgbClr val="374151"/>
                </a:solidFill>
                <a:latin typeface="Roboto"/>
                <a:ea typeface="Roboto"/>
                <a:cs typeface="Roboto"/>
                <a:sym typeface="Roboto"/>
              </a:rPr>
              <a:t>Our primary data source, GeoTIFF files, encapsulates elevation data, providing a granular view of the terrain's topography.</a:t>
            </a:r>
            <a:endParaRPr sz="1200" dirty="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fr" sz="1200" dirty="0">
                <a:solidFill>
                  <a:srgbClr val="374151"/>
                </a:solidFill>
                <a:latin typeface="Roboto"/>
                <a:ea typeface="Roboto"/>
                <a:cs typeface="Roboto"/>
                <a:sym typeface="Roboto"/>
              </a:rPr>
              <a:t>Orthophoto GeoTIFF:</a:t>
            </a:r>
            <a:endParaRPr sz="1200" dirty="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fr" sz="1200" dirty="0">
                <a:solidFill>
                  <a:srgbClr val="374151"/>
                </a:solidFill>
                <a:latin typeface="Roboto"/>
                <a:ea typeface="Roboto"/>
                <a:cs typeface="Roboto"/>
                <a:sym typeface="Roboto"/>
              </a:rPr>
              <a:t>Complementing our elevation data, the orthophoto GeoTIFF enhances the visual aspect, offering a realistic representation of the landscape.</a:t>
            </a:r>
            <a:endParaRPr sz="1200" dirty="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fr" sz="1800" dirty="0">
                <a:solidFill>
                  <a:srgbClr val="595959"/>
                </a:solidFill>
              </a:rPr>
              <a:t>output </a:t>
            </a:r>
            <a:endParaRPr sz="1800"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fr" sz="1200" dirty="0">
                <a:solidFill>
                  <a:srgbClr val="374151"/>
                </a:solidFill>
                <a:latin typeface="Roboto"/>
                <a:ea typeface="Roboto"/>
                <a:cs typeface="Roboto"/>
                <a:sym typeface="Roboto"/>
              </a:rPr>
              <a:t>OBJ Files:</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fr" sz="1200" dirty="0">
                <a:solidFill>
                  <a:srgbClr val="374151"/>
                </a:solidFill>
                <a:latin typeface="Roboto"/>
                <a:ea typeface="Roboto"/>
                <a:cs typeface="Roboto"/>
                <a:sym typeface="Roboto"/>
              </a:rPr>
              <a:t>The backbone of our 3D models.</a:t>
            </a:r>
            <a:endParaRPr sz="1800" dirty="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lnSpc>
                <a:spcPct val="115000"/>
              </a:lnSpc>
              <a:spcBef>
                <a:spcPts val="0"/>
              </a:spcBef>
              <a:spcAft>
                <a:spcPts val="0"/>
              </a:spcAft>
              <a:buNone/>
            </a:pPr>
            <a:r>
              <a:rPr lang="en-US" sz="1200" dirty="0">
                <a:solidFill>
                  <a:schemeClr val="dk1"/>
                </a:solidFill>
              </a:rPr>
              <a:t>In our approach to seamlessly integrate the orthophoto with the Digital Terrain Model (DTM), we have strategically chosen the .obj file format. This decision is rooted in the format's exceptional versatility, making it an ideal choice for 3D visualization, analysis, and compatibility across a spectrum of applications.</a:t>
            </a:r>
          </a:p>
          <a:p>
            <a:pPr marL="0" lvl="0" indent="0" algn="l" rtl="0">
              <a:lnSpc>
                <a:spcPct val="115000"/>
              </a:lnSpc>
              <a:spcBef>
                <a:spcPts val="1200"/>
              </a:spcBef>
              <a:spcAft>
                <a:spcPts val="0"/>
              </a:spcAft>
              <a:buNone/>
            </a:pPr>
            <a:r>
              <a:rPr lang="en-US" sz="1200" dirty="0">
                <a:solidFill>
                  <a:schemeClr val="dk1"/>
                </a:solidFill>
              </a:rPr>
              <a:t>The .obj file serves as a unified container, effectively regrouping the 3D representation of the DTM and the orthophoto texture UV. This distinctive feature allows for a comprehensive representation of the terrain's three-dimensional aspects coupled with the detailed surface information from the orthophoto.</a:t>
            </a:r>
          </a:p>
          <a:p>
            <a:pPr marL="0" lvl="0" indent="0" algn="l" rtl="0">
              <a:lnSpc>
                <a:spcPct val="115000"/>
              </a:lnSpc>
              <a:spcBef>
                <a:spcPts val="1200"/>
              </a:spcBef>
              <a:spcAft>
                <a:spcPts val="0"/>
              </a:spcAft>
              <a:buNone/>
            </a:pPr>
            <a:r>
              <a:rPr lang="en-US" sz="1200" dirty="0">
                <a:solidFill>
                  <a:schemeClr val="dk1"/>
                </a:solidFill>
              </a:rPr>
              <a:t>Our motivation for opting for the .obj format is twofold. Firstly, its versatility empowers us with a robust framework for conducting in-depth 3D visualizations and analyses. Secondly, the relative simplicity of the .obj format compared to other alternatives enhances collaboration and teamwork, as it streamlines the sharing and understanding of the combined DTM and orthophoto data.</a:t>
            </a:r>
          </a:p>
          <a:p>
            <a:pPr marL="0" lvl="0" indent="0" algn="l" rtl="0">
              <a:lnSpc>
                <a:spcPct val="115000"/>
              </a:lnSpc>
              <a:spcBef>
                <a:spcPts val="1200"/>
              </a:spcBef>
              <a:spcAft>
                <a:spcPts val="1200"/>
              </a:spcAft>
              <a:buClr>
                <a:schemeClr val="dk1"/>
              </a:buClr>
              <a:buSzPts val="1100"/>
              <a:buFont typeface="Arial"/>
              <a:buNone/>
            </a:pPr>
            <a:r>
              <a:rPr lang="en-US" sz="1200" dirty="0">
                <a:solidFill>
                  <a:schemeClr val="dk1"/>
                </a:solidFill>
              </a:rPr>
              <a:t>In essence, the .obj file not only encapsulates the richness of our data but also aligns seamlessly with our collaborative and analytical objectives, providing an efficient and effective solution for our project.</a:t>
            </a:r>
          </a:p>
          <a:p>
            <a:endParaRPr lang="fr-FR" dirty="0"/>
          </a:p>
        </p:txBody>
      </p:sp>
      <p:sp>
        <p:nvSpPr>
          <p:cNvPr id="4" name="Espace réservé du numéro de diapositive 3"/>
          <p:cNvSpPr>
            <a:spLocks noGrp="1"/>
          </p:cNvSpPr>
          <p:nvPr>
            <p:ph type="sldNum" sz="quarter" idx="5"/>
          </p:nvPr>
        </p:nvSpPr>
        <p:spPr/>
        <p:txBody>
          <a:bodyPr/>
          <a:lstStyle/>
          <a:p>
            <a:fld id="{83E53709-D8A0-4CCE-B1E1-69E2E0122925}" type="slidenum">
              <a:rPr lang="fr-FR" smtClean="0"/>
              <a:t>40</a:t>
            </a:fld>
            <a:endParaRPr lang="fr-FR"/>
          </a:p>
        </p:txBody>
      </p:sp>
    </p:spTree>
    <p:extLst>
      <p:ext uri="{BB962C8B-B14F-4D97-AF65-F5344CB8AC3E}">
        <p14:creationId xmlns:p14="http://schemas.microsoft.com/office/powerpoint/2010/main" val="269117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en-US" sz="1200" dirty="0">
                <a:solidFill>
                  <a:srgbClr val="374151"/>
                </a:solidFill>
                <a:latin typeface="Roboto"/>
                <a:ea typeface="Roboto"/>
                <a:cs typeface="Roboto"/>
                <a:sym typeface="Roboto"/>
              </a:rPr>
              <a:t>a critical aspect of this workflow is the strategic division of the Digital Terrain Model (DTM). This division is a crucial step to optimize our workflow and ensure efficient processing. The primary goal is to prevent the generation of large and unwieldy OBJ files as output. By breaking down the DTM into smaller portions, we enhance manageability and facilitate subsequent </a:t>
            </a:r>
            <a:r>
              <a:rPr lang="en-US" sz="1200" dirty="0" err="1">
                <a:solidFill>
                  <a:srgbClr val="374151"/>
                </a:solidFill>
                <a:latin typeface="Roboto"/>
                <a:ea typeface="Roboto"/>
                <a:cs typeface="Roboto"/>
                <a:sym typeface="Roboto"/>
              </a:rPr>
              <a:t>processes.you'll</a:t>
            </a:r>
            <a:r>
              <a:rPr lang="en-US" sz="1200" dirty="0">
                <a:solidFill>
                  <a:srgbClr val="374151"/>
                </a:solidFill>
                <a:latin typeface="Roboto"/>
                <a:ea typeface="Roboto"/>
                <a:cs typeface="Roboto"/>
                <a:sym typeface="Roboto"/>
              </a:rPr>
              <a:t> notice that the DTM is divided into a grid, creating multiple smaller sections.</a:t>
            </a:r>
          </a:p>
          <a:p>
            <a:pPr marL="457200" lvl="0" indent="-304800" algn="l" rtl="0">
              <a:lnSpc>
                <a:spcPct val="115000"/>
              </a:lnSpc>
              <a:spcBef>
                <a:spcPts val="0"/>
              </a:spcBef>
              <a:spcAft>
                <a:spcPts val="0"/>
              </a:spcAft>
              <a:buClr>
                <a:srgbClr val="374151"/>
              </a:buClr>
              <a:buSzPts val="1200"/>
              <a:buFont typeface="Roboto"/>
              <a:buChar char="●"/>
            </a:pPr>
            <a:r>
              <a:rPr lang="en-US" sz="1200" dirty="0" err="1">
                <a:solidFill>
                  <a:srgbClr val="374151"/>
                </a:solidFill>
                <a:latin typeface="Roboto"/>
                <a:ea typeface="Roboto"/>
                <a:cs typeface="Roboto"/>
                <a:sym typeface="Roboto"/>
              </a:rPr>
              <a:t>i</a:t>
            </a:r>
            <a:r>
              <a:rPr lang="en-US" sz="1200" dirty="0">
                <a:solidFill>
                  <a:srgbClr val="374151"/>
                </a:solidFill>
                <a:latin typeface="Roboto"/>
                <a:ea typeface="Roboto"/>
                <a:cs typeface="Roboto"/>
                <a:sym typeface="Roboto"/>
              </a:rPr>
              <a:t> the project we proceeded with dividing the height into 2 and the width into 3 as we saw that this largely sufficient for our DTM.</a:t>
            </a:r>
          </a:p>
          <a:p>
            <a:pPr marL="457200" lvl="0" indent="-304800" algn="l" rtl="0">
              <a:lnSpc>
                <a:spcPct val="115000"/>
              </a:lnSpc>
              <a:spcBef>
                <a:spcPts val="0"/>
              </a:spcBef>
              <a:spcAft>
                <a:spcPts val="0"/>
              </a:spcAft>
              <a:buClr>
                <a:srgbClr val="374151"/>
              </a:buClr>
              <a:buSzPts val="1200"/>
              <a:buFont typeface="Roboto"/>
              <a:buChar char="●"/>
            </a:pPr>
            <a:r>
              <a:rPr lang="en-US" sz="1200" dirty="0">
                <a:solidFill>
                  <a:srgbClr val="374151"/>
                </a:solidFill>
                <a:latin typeface="Roboto"/>
                <a:ea typeface="Roboto"/>
                <a:cs typeface="Roboto"/>
                <a:sym typeface="Roboto"/>
              </a:rPr>
              <a:t>The original DTM is then  segmented into 6 sub-sections, making it more manageable for subsequent operations.</a:t>
            </a:r>
          </a:p>
          <a:p>
            <a:pPr marL="0" lvl="0" indent="0" algn="l" rtl="0">
              <a:spcBef>
                <a:spcPts val="0"/>
              </a:spcBef>
              <a:spcAft>
                <a:spcPts val="0"/>
              </a:spcAft>
              <a:buNone/>
            </a:pPr>
            <a:endParaRPr lang="en-US" sz="1200" dirty="0">
              <a:solidFill>
                <a:srgbClr val="374151"/>
              </a:solidFill>
              <a:latin typeface="Roboto"/>
              <a:ea typeface="Roboto"/>
              <a:cs typeface="Roboto"/>
              <a:sym typeface="Roboto"/>
            </a:endParaRPr>
          </a:p>
          <a:p>
            <a:endParaRPr lang="fr-FR" dirty="0"/>
          </a:p>
        </p:txBody>
      </p:sp>
      <p:sp>
        <p:nvSpPr>
          <p:cNvPr id="4" name="Espace réservé du numéro de diapositive 3"/>
          <p:cNvSpPr>
            <a:spLocks noGrp="1"/>
          </p:cNvSpPr>
          <p:nvPr>
            <p:ph type="sldNum" sz="quarter" idx="5"/>
          </p:nvPr>
        </p:nvSpPr>
        <p:spPr/>
        <p:txBody>
          <a:bodyPr/>
          <a:lstStyle/>
          <a:p>
            <a:fld id="{83E53709-D8A0-4CCE-B1E1-69E2E0122925}" type="slidenum">
              <a:rPr lang="fr-FR" smtClean="0"/>
              <a:t>41</a:t>
            </a:fld>
            <a:endParaRPr lang="fr-FR"/>
          </a:p>
        </p:txBody>
      </p:sp>
    </p:spTree>
    <p:extLst>
      <p:ext uri="{BB962C8B-B14F-4D97-AF65-F5344CB8AC3E}">
        <p14:creationId xmlns:p14="http://schemas.microsoft.com/office/powerpoint/2010/main" val="153811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36c4c233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a36c4c233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4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a36c4c233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a36c4c233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620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a372c3980a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a372c3980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022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a36c4c233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a36c4c233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01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75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2edc9b3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a2edc9b3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374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36fe97c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a36fe97c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a2edc9b3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a2edc9b3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lnSpc>
                <a:spcPct val="115000"/>
              </a:lnSpc>
              <a:spcBef>
                <a:spcPts val="1200"/>
              </a:spcBef>
              <a:spcAft>
                <a:spcPts val="0"/>
              </a:spcAft>
              <a:buNone/>
            </a:pPr>
            <a:r>
              <a:rPr lang="fr-FR" dirty="0"/>
              <a:t>Bonjour à tous. La première thématique que je souhaite aborder concerne le premier </a:t>
            </a:r>
            <a:r>
              <a:rPr lang="fr-FR" dirty="0" err="1"/>
              <a:t>element</a:t>
            </a:r>
            <a:r>
              <a:rPr lang="fr-FR" dirty="0"/>
              <a:t> technique de cette </a:t>
            </a:r>
            <a:r>
              <a:rPr lang="fr-FR" dirty="0" err="1"/>
              <a:t>presentation</a:t>
            </a:r>
            <a:r>
              <a:rPr lang="fr-FR" dirty="0"/>
              <a:t>, la compilation, avec un accent particulier sur la transition entre </a:t>
            </a:r>
            <a:r>
              <a:rPr lang="fr-FR" dirty="0" err="1"/>
              <a:t>CMake</a:t>
            </a:r>
            <a:r>
              <a:rPr lang="fr-FR" dirty="0"/>
              <a:t> et </a:t>
            </a:r>
            <a:r>
              <a:rPr lang="fr-FR" dirty="0" err="1"/>
              <a:t>QMake</a:t>
            </a:r>
            <a:r>
              <a:rPr lang="fr-FR" dirty="0"/>
              <a:t> au sein de notre projet de </a:t>
            </a:r>
            <a:r>
              <a:rPr lang="fr-FR" dirty="0" err="1"/>
              <a:t>minisig</a:t>
            </a:r>
            <a:r>
              <a:rPr lang="fr-FR" dirty="0"/>
              <a:t> en C++ avec OpenGL sous Linux.</a:t>
            </a:r>
          </a:p>
          <a:p>
            <a:pPr marL="0" lvl="0" indent="0" algn="l" rtl="0">
              <a:lnSpc>
                <a:spcPct val="115000"/>
              </a:lnSpc>
              <a:spcBef>
                <a:spcPts val="1200"/>
              </a:spcBef>
              <a:spcAft>
                <a:spcPts val="0"/>
              </a:spcAft>
              <a:buNone/>
            </a:pPr>
            <a:r>
              <a:rPr lang="fr-FR" dirty="0"/>
              <a:t>La compilation est un processus essentiel dans le domaine de l'informatique qui permet de transformer le code source, écrit par les développeurs dans un langage compréhensible par les humains, en un programme exécutable compréhensible par les ordinateurs. C'est un peu comme traduire un livre d'une langue à une autre, mais pour les ordinateurs. </a:t>
            </a:r>
          </a:p>
          <a:p>
            <a:pPr marL="0" lvl="0" indent="0" algn="l" rtl="0">
              <a:lnSpc>
                <a:spcPct val="115000"/>
              </a:lnSpc>
              <a:spcBef>
                <a:spcPts val="1200"/>
              </a:spcBef>
              <a:spcAft>
                <a:spcPts val="0"/>
              </a:spcAft>
              <a:buClr>
                <a:schemeClr val="dk1"/>
              </a:buClr>
              <a:buSzPts val="1100"/>
              <a:buFont typeface="Arial"/>
              <a:buNone/>
            </a:pPr>
            <a:r>
              <a:rPr lang="fr-FR" dirty="0"/>
              <a:t>C’est important de comprendre la langue et de tous partir sur la </a:t>
            </a:r>
            <a:r>
              <a:rPr lang="fr-FR" dirty="0" err="1"/>
              <a:t>meme</a:t>
            </a:r>
            <a:r>
              <a:rPr lang="fr-FR" dirty="0"/>
              <a:t> base pour ensuite définir toute la structure de l’application.</a:t>
            </a:r>
          </a:p>
          <a:p>
            <a:pPr marL="0" lvl="0" indent="0" algn="l" rtl="0">
              <a:lnSpc>
                <a:spcPct val="115000"/>
              </a:lnSpc>
              <a:spcBef>
                <a:spcPts val="1200"/>
              </a:spcBef>
              <a:spcAft>
                <a:spcPts val="0"/>
              </a:spcAft>
              <a:buClr>
                <a:schemeClr val="dk1"/>
              </a:buClr>
              <a:buSzPts val="1100"/>
              <a:buFont typeface="Arial"/>
              <a:buNone/>
            </a:pPr>
            <a:r>
              <a:rPr lang="fr-FR" dirty="0"/>
              <a:t>Initialement, nous avons débuté notre projet en utilisant </a:t>
            </a:r>
            <a:r>
              <a:rPr lang="fr-FR" dirty="0" err="1"/>
              <a:t>CMake</a:t>
            </a:r>
            <a:r>
              <a:rPr lang="fr-FR" dirty="0"/>
              <a:t>, un outil que nous avions étudié en profondeur au cours de notre formation. Cependant, au fur et à mesure que notre projet s'est développé et que nous avons incorporé des fonctionnalités liées à OpenGL, nous avons évalué l'efficacité de nos outils de compilation.</a:t>
            </a:r>
          </a:p>
          <a:p>
            <a:pPr marL="0" lvl="0" indent="0" algn="l" rtl="0">
              <a:lnSpc>
                <a:spcPct val="115000"/>
              </a:lnSpc>
              <a:spcBef>
                <a:spcPts val="1200"/>
              </a:spcBef>
              <a:spcAft>
                <a:spcPts val="0"/>
              </a:spcAft>
              <a:buNone/>
            </a:pPr>
            <a:r>
              <a:rPr lang="fr-FR" dirty="0"/>
              <a:t>C'est alors que nous avons pris la décision stratégique de migrer vers </a:t>
            </a:r>
            <a:r>
              <a:rPr lang="fr-FR" dirty="0" err="1"/>
              <a:t>QMake</a:t>
            </a:r>
            <a:r>
              <a:rPr lang="fr-FR" dirty="0"/>
              <a:t>, motivée par sa compatibilité plus intuitive avec Qt Creator, l'environnement de développement que nous avons choisi. La facilité d'intégration de </a:t>
            </a:r>
            <a:r>
              <a:rPr lang="fr-FR" dirty="0" err="1"/>
              <a:t>QMake</a:t>
            </a:r>
            <a:r>
              <a:rPr lang="fr-FR" dirty="0"/>
              <a:t> avec Qt Creator a grandement simplifié le processus de compilation, offrant une interface particulièrement adaptée.</a:t>
            </a:r>
          </a:p>
          <a:p>
            <a:pPr marL="0" lvl="0" indent="0" algn="l" rtl="0">
              <a:lnSpc>
                <a:spcPct val="115000"/>
              </a:lnSpc>
              <a:spcBef>
                <a:spcPts val="1200"/>
              </a:spcBef>
              <a:spcAft>
                <a:spcPts val="0"/>
              </a:spcAft>
              <a:buClr>
                <a:schemeClr val="dk1"/>
              </a:buClr>
              <a:buSzPts val="1100"/>
              <a:buFont typeface="Arial"/>
              <a:buNone/>
            </a:pPr>
            <a:r>
              <a:rPr lang="fr-FR" dirty="0"/>
              <a:t>Ainsi </a:t>
            </a:r>
            <a:r>
              <a:rPr lang="fr-FR" dirty="0" err="1"/>
              <a:t>qmake</a:t>
            </a:r>
            <a:r>
              <a:rPr lang="fr-FR" dirty="0"/>
              <a:t> nous a aidé pour mieux opérer sur </a:t>
            </a:r>
            <a:r>
              <a:rPr lang="fr-FR" dirty="0" err="1"/>
              <a:t>qt</a:t>
            </a:r>
            <a:r>
              <a:rPr lang="fr-FR" dirty="0"/>
              <a:t> </a:t>
            </a:r>
            <a:r>
              <a:rPr lang="fr-FR" dirty="0" err="1"/>
              <a:t>creator</a:t>
            </a:r>
            <a:r>
              <a:rPr lang="fr-FR" dirty="0"/>
              <a:t> mais aussi de mieux définir l’arborescence (diapo suivante). </a:t>
            </a:r>
          </a:p>
        </p:txBody>
      </p:sp>
      <p:sp>
        <p:nvSpPr>
          <p:cNvPr id="4" name="Espace réservé du numéro de diapositive 3"/>
          <p:cNvSpPr>
            <a:spLocks noGrp="1"/>
          </p:cNvSpPr>
          <p:nvPr>
            <p:ph type="sldNum" sz="quarter" idx="5"/>
          </p:nvPr>
        </p:nvSpPr>
        <p:spPr/>
        <p:txBody>
          <a:bodyPr/>
          <a:lstStyle/>
          <a:p>
            <a:fld id="{83E53709-D8A0-4CCE-B1E1-69E2E0122925}" type="slidenum">
              <a:rPr lang="fr-FR" smtClean="0"/>
              <a:t>18</a:t>
            </a:fld>
            <a:endParaRPr lang="fr-FR"/>
          </a:p>
        </p:txBody>
      </p:sp>
    </p:spTree>
    <p:extLst>
      <p:ext uri="{BB962C8B-B14F-4D97-AF65-F5344CB8AC3E}">
        <p14:creationId xmlns:p14="http://schemas.microsoft.com/office/powerpoint/2010/main" val="4238733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a286ceaa1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a286ceaa1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
              <a:t>Maintenant que nous avons jeté un coup d'œil sur la compilation, parlons de l'organisation de notre projet. Une bonne arborescence est cruciale pour maintenir de l'ordre dans notre code, un peu comme une bibliothèque bien rangée où chaque livre a sa place.</a:t>
            </a:r>
            <a:endParaRPr/>
          </a:p>
          <a:p>
            <a:pPr marL="0" lvl="0" indent="0" algn="l" rtl="0">
              <a:lnSpc>
                <a:spcPct val="115000"/>
              </a:lnSpc>
              <a:spcBef>
                <a:spcPts val="1200"/>
              </a:spcBef>
              <a:spcAft>
                <a:spcPts val="0"/>
              </a:spcAft>
              <a:buClr>
                <a:schemeClr val="dk1"/>
              </a:buClr>
              <a:buSzPts val="1100"/>
              <a:buFont typeface="Arial"/>
              <a:buNone/>
            </a:pPr>
            <a:r>
              <a:rPr lang="fr"/>
              <a:t>Avec l'outil QMake, nous avons pu définir une structure claire et organisée pour notre projet Minisig. Imaginez l'arborescence comme le plan de notre bibliothèque. Dans le répertoire principal, nous avons deux parties principales : 'test' et 'src'.</a:t>
            </a:r>
            <a:endParaRPr/>
          </a:p>
          <a:p>
            <a:pPr marL="0" lvl="0" indent="0" algn="l" rtl="0">
              <a:lnSpc>
                <a:spcPct val="115000"/>
              </a:lnSpc>
              <a:spcBef>
                <a:spcPts val="1200"/>
              </a:spcBef>
              <a:spcAft>
                <a:spcPts val="0"/>
              </a:spcAft>
              <a:buClr>
                <a:schemeClr val="dk1"/>
              </a:buClr>
              <a:buSzPts val="1100"/>
              <a:buFont typeface="Arial"/>
              <a:buNone/>
            </a:pPr>
            <a:r>
              <a:rPr lang="fr"/>
              <a:t>Dans 'src', nous avons structuré notre code en sous-dossiers logiques. On a un dossier pour la partie 2D, un autre pour la partie 3D, puis les dossiers 'interface' et 'data'. Chaque sous-dossier correspond à une composante spécifique de notre application, permettant une gestion plus efficace des fonctionnalités et une compréhension plus aisée du code.</a:t>
            </a:r>
            <a:endParaRPr/>
          </a:p>
          <a:p>
            <a:pPr marL="0" lvl="0" indent="0" algn="l" rtl="0">
              <a:lnSpc>
                <a:spcPct val="115000"/>
              </a:lnSpc>
              <a:spcBef>
                <a:spcPts val="1200"/>
              </a:spcBef>
              <a:spcAft>
                <a:spcPts val="0"/>
              </a:spcAft>
              <a:buClr>
                <a:schemeClr val="dk1"/>
              </a:buClr>
              <a:buSzPts val="1100"/>
              <a:buFont typeface="Arial"/>
              <a:buNone/>
            </a:pPr>
            <a:r>
              <a:rPr lang="fr"/>
              <a:t>L'utilisation astucieuse des outils fournis par QMake nous a facilité la création de cette structure. Ainsi nous avons pu créer une partie test, isolé du code (diapo suivante). </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16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a286ceaa1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a286ceaa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
              <a:t>Après avoir mis en place une solide organisation et testé chaque partie de notre projet, parlons maintenant de la dernière étape cruciale : l'installation et l'intégration des codes de chacun pour créer une seule et unique application.</a:t>
            </a:r>
            <a:endParaRPr/>
          </a:p>
          <a:p>
            <a:pPr marL="0" lvl="0" indent="0" algn="l" rtl="0">
              <a:lnSpc>
                <a:spcPct val="115000"/>
              </a:lnSpc>
              <a:spcBef>
                <a:spcPts val="1200"/>
              </a:spcBef>
              <a:spcAft>
                <a:spcPts val="0"/>
              </a:spcAft>
              <a:buClr>
                <a:schemeClr val="dk1"/>
              </a:buClr>
              <a:buSzPts val="1100"/>
              <a:buFont typeface="Arial"/>
              <a:buNone/>
            </a:pPr>
            <a:r>
              <a:rPr lang="fr"/>
              <a:t>Pour simplifier le processus d'installation de notre application sur Linux, nous avons développé un script shell (.sh). Ce script automatise le processus d'installation en gérant toutes les dépendances nécessaires. C'est un peu comme un chef d'orchestre qui s'assure que chaque musicien a les partitions et les instruments nécessaires avant de commencer le concert.</a:t>
            </a:r>
            <a:endParaRPr/>
          </a:p>
          <a:p>
            <a:pPr marL="0" lvl="0" indent="0" algn="l" rtl="0">
              <a:lnSpc>
                <a:spcPct val="115000"/>
              </a:lnSpc>
              <a:spcBef>
                <a:spcPts val="1200"/>
              </a:spcBef>
              <a:spcAft>
                <a:spcPts val="0"/>
              </a:spcAft>
              <a:buClr>
                <a:schemeClr val="dk1"/>
              </a:buClr>
              <a:buSzPts val="1100"/>
              <a:buFont typeface="Arial"/>
              <a:buNone/>
            </a:pPr>
            <a:r>
              <a:rPr lang="fr"/>
              <a:t>En utilisant ce script, tout le monde peut désormais installer l'application facilement, sans avoir à se soucier des détails techniques. Cela a grandement simplifié la distribution et la mise en place de notre projet, permettant à chacun de se concentrer davantage sur le développement de ses fonctionnalités spécifiques.</a:t>
            </a:r>
            <a:endParaRPr/>
          </a:p>
          <a:p>
            <a:pPr marL="0" lvl="0" indent="0" algn="l" rtl="0">
              <a:lnSpc>
                <a:spcPct val="115000"/>
              </a:lnSpc>
              <a:spcBef>
                <a:spcPts val="1200"/>
              </a:spcBef>
              <a:spcAft>
                <a:spcPts val="0"/>
              </a:spcAft>
              <a:buClr>
                <a:schemeClr val="dk1"/>
              </a:buClr>
              <a:buSzPts val="1100"/>
              <a:buFont typeface="Arial"/>
              <a:buNone/>
            </a:pPr>
            <a:r>
              <a:rPr lang="fr"/>
              <a:t>En résumé, grâce à l'automatisation de l'installation et à notre approche coordonnée pour l'intégration des codes, nous avons créé une application finale solide, prête à être utilisée par tous, et ce, grâce à un simple script d'installation sur Linux.</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60634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048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5AA12-4732-D01D-AADF-9EF7488AA31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72B03A6-1E36-6CDD-013A-D562D8A6B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09AF391-E897-567E-1A52-E116ECC96987}"/>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4D1BEC2F-B190-6023-7D44-5471BE0F2D9C}"/>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FCEFCF14-CDBA-1D19-458C-9EA820389D0E}"/>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144842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2B7954-90A0-CB29-964B-FE87BB510B7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7710FCB-C63E-1BBE-460C-D92E62E2030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D3C240-8882-B74D-79E3-CDB4A665E622}"/>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108439E3-68A0-57A8-B9D3-440F487406CC}"/>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F4966A00-8225-5353-76F7-0480E904FC6A}"/>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21319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92E3675-970C-7573-AF04-76BAD0103AD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6A6FF7D-0BD0-264C-3923-30F58E491E9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D0E2DE0-D5E5-5A52-2417-3301911EDBE3}"/>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953B6B00-6207-4D7A-1909-00AB47D976DB}"/>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59B7149D-0AA9-6AD8-3C14-4DE984280F3F}"/>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122316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540AB-62DD-42B0-C61D-BD12CEA130E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A99F5A5-2724-0743-4074-79D29B1EA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AAC1CA1-EE4E-E718-CBEE-4E9C4DC73ACA}"/>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2DD148A8-BFDC-26D6-CB80-9F33B57E29C8}"/>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75119B32-11A2-8A99-C8EB-9DAA8A6133E4}"/>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2877492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2BF94F-460D-1AFD-D3DB-62FCFD248B1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E6F8FC6-2332-B79B-FFF9-5B588512E4C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896402-7F7E-BEDB-EA6C-173AE6662E65}"/>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616945D7-2C1A-3C0B-4A88-6AA4A9967401}"/>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647477FC-6398-1BEB-2321-9A52F95EFA87}"/>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508174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9D7502-71A0-1ABE-4227-DD41ED9F58F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E94E3CF-CC10-C8DF-E81D-DC1AC5D9E2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D548CE4-F31A-FB5F-391D-8423DD4038C1}"/>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972B1B60-6838-6BCB-4036-F9F0BAA5494B}"/>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0C9E938B-1765-0AD7-FA3E-ECFA717FAB74}"/>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3588833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30A1E-665D-32FF-3C0F-4DD63A84F4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A2EDC96-CD82-6AE6-1C38-29E6E649D7B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549BFF5-92CC-57DA-ECE9-4EFB9143578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68F8286-7D9A-6F77-772B-00810D7B4D14}"/>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1DA871A8-B9B8-2225-194B-50AD298DCA8E}"/>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DD8496FD-B68B-7046-55F9-39C0CE9EA1FA}"/>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165345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5B2B8-283C-C0F7-6DF3-AF39D8726C6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19D6CEC-7E4E-722F-8837-E12A22CC0A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20A8207-5522-4F87-7838-F8814C30A8B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438E7C4-842E-9BDE-FEB3-87D0D9A83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221CBDC-0345-896F-7ACB-8C6B418146C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E79E92-6FDB-05C0-AAD5-B324A149271E}"/>
              </a:ext>
            </a:extLst>
          </p:cNvPr>
          <p:cNvSpPr>
            <a:spLocks noGrp="1"/>
          </p:cNvSpPr>
          <p:nvPr>
            <p:ph type="dt" sz="half" idx="10"/>
          </p:nvPr>
        </p:nvSpPr>
        <p:spPr/>
        <p:txBody>
          <a:bodyPr/>
          <a:lstStyle/>
          <a:p>
            <a:r>
              <a:rPr lang="fr-FR"/>
              <a:t>08/12/2023</a:t>
            </a:r>
          </a:p>
        </p:txBody>
      </p:sp>
      <p:sp>
        <p:nvSpPr>
          <p:cNvPr id="8" name="Espace réservé du pied de page 7">
            <a:extLst>
              <a:ext uri="{FF2B5EF4-FFF2-40B4-BE49-F238E27FC236}">
                <a16:creationId xmlns:a16="http://schemas.microsoft.com/office/drawing/2014/main" id="{9EF5C427-621D-0BE5-0716-E2D18DD991FA}"/>
              </a:ext>
            </a:extLst>
          </p:cNvPr>
          <p:cNvSpPr>
            <a:spLocks noGrp="1"/>
          </p:cNvSpPr>
          <p:nvPr>
            <p:ph type="ftr" sz="quarter" idx="11"/>
          </p:nvPr>
        </p:nvSpPr>
        <p:spPr/>
        <p:txBody>
          <a:bodyPr/>
          <a:lstStyle/>
          <a:p>
            <a:r>
              <a:rPr lang="en-US"/>
              <a:t>Presentation class project - TiSIG - TSI Class 2023</a:t>
            </a:r>
            <a:endParaRPr lang="fr-FR"/>
          </a:p>
        </p:txBody>
      </p:sp>
      <p:sp>
        <p:nvSpPr>
          <p:cNvPr id="9" name="Espace réservé du numéro de diapositive 8">
            <a:extLst>
              <a:ext uri="{FF2B5EF4-FFF2-40B4-BE49-F238E27FC236}">
                <a16:creationId xmlns:a16="http://schemas.microsoft.com/office/drawing/2014/main" id="{7772D480-316F-02CB-3A31-696392F32DA0}"/>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2474995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716E1-56A4-4BB8-E87F-0B85610D6D33}"/>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8E65546-0099-DA55-E98C-65CE92808205}"/>
              </a:ext>
            </a:extLst>
          </p:cNvPr>
          <p:cNvSpPr>
            <a:spLocks noGrp="1"/>
          </p:cNvSpPr>
          <p:nvPr>
            <p:ph type="dt" sz="half" idx="10"/>
          </p:nvPr>
        </p:nvSpPr>
        <p:spPr/>
        <p:txBody>
          <a:bodyPr/>
          <a:lstStyle/>
          <a:p>
            <a:r>
              <a:rPr lang="fr-FR"/>
              <a:t>08/12/2023</a:t>
            </a:r>
          </a:p>
        </p:txBody>
      </p:sp>
      <p:sp>
        <p:nvSpPr>
          <p:cNvPr id="4" name="Espace réservé du pied de page 3">
            <a:extLst>
              <a:ext uri="{FF2B5EF4-FFF2-40B4-BE49-F238E27FC236}">
                <a16:creationId xmlns:a16="http://schemas.microsoft.com/office/drawing/2014/main" id="{426365DF-7927-B9CA-F9E0-58735AB60C26}"/>
              </a:ext>
            </a:extLst>
          </p:cNvPr>
          <p:cNvSpPr>
            <a:spLocks noGrp="1"/>
          </p:cNvSpPr>
          <p:nvPr>
            <p:ph type="ftr" sz="quarter" idx="11"/>
          </p:nvPr>
        </p:nvSpPr>
        <p:spPr/>
        <p:txBody>
          <a:bodyPr/>
          <a:lstStyle/>
          <a:p>
            <a:r>
              <a:rPr lang="en-US"/>
              <a:t>Presentation class project - TiSIG - TSI Class 2023</a:t>
            </a:r>
            <a:endParaRPr lang="fr-FR"/>
          </a:p>
        </p:txBody>
      </p:sp>
      <p:sp>
        <p:nvSpPr>
          <p:cNvPr id="5" name="Espace réservé du numéro de diapositive 4">
            <a:extLst>
              <a:ext uri="{FF2B5EF4-FFF2-40B4-BE49-F238E27FC236}">
                <a16:creationId xmlns:a16="http://schemas.microsoft.com/office/drawing/2014/main" id="{357007C9-8310-2BA3-32A2-E073CF14FD23}"/>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1259933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ADF6464-11B2-24EB-568F-AB721260615E}"/>
              </a:ext>
            </a:extLst>
          </p:cNvPr>
          <p:cNvSpPr>
            <a:spLocks noGrp="1"/>
          </p:cNvSpPr>
          <p:nvPr>
            <p:ph type="dt" sz="half" idx="10"/>
          </p:nvPr>
        </p:nvSpPr>
        <p:spPr/>
        <p:txBody>
          <a:bodyPr/>
          <a:lstStyle/>
          <a:p>
            <a:r>
              <a:rPr lang="fr-FR"/>
              <a:t>08/12/2023</a:t>
            </a:r>
          </a:p>
        </p:txBody>
      </p:sp>
      <p:sp>
        <p:nvSpPr>
          <p:cNvPr id="3" name="Espace réservé du pied de page 2">
            <a:extLst>
              <a:ext uri="{FF2B5EF4-FFF2-40B4-BE49-F238E27FC236}">
                <a16:creationId xmlns:a16="http://schemas.microsoft.com/office/drawing/2014/main" id="{C2AB07BB-7AC6-9C82-E7B3-1449B0F3339F}"/>
              </a:ext>
            </a:extLst>
          </p:cNvPr>
          <p:cNvSpPr>
            <a:spLocks noGrp="1"/>
          </p:cNvSpPr>
          <p:nvPr>
            <p:ph type="ftr" sz="quarter" idx="11"/>
          </p:nvPr>
        </p:nvSpPr>
        <p:spPr/>
        <p:txBody>
          <a:bodyPr/>
          <a:lstStyle/>
          <a:p>
            <a:r>
              <a:rPr lang="en-US"/>
              <a:t>Presentation class project - TiSIG - TSI Class 2023</a:t>
            </a:r>
            <a:endParaRPr lang="fr-FR"/>
          </a:p>
        </p:txBody>
      </p:sp>
      <p:sp>
        <p:nvSpPr>
          <p:cNvPr id="4" name="Espace réservé du numéro de diapositive 3">
            <a:extLst>
              <a:ext uri="{FF2B5EF4-FFF2-40B4-BE49-F238E27FC236}">
                <a16:creationId xmlns:a16="http://schemas.microsoft.com/office/drawing/2014/main" id="{A4A14295-7D20-70BC-B78B-4E5B330002CF}"/>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916649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C045CC-9D8F-C566-CEE7-795248ACF73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23ED151-ED88-657A-0CFD-0EAE9A64C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FF64B66-28BF-1EBF-FCAA-402CE73B4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C92DB0A-B197-9993-BBC8-ABD7302D4F2B}"/>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1209827E-5C79-C60C-9933-84B5CA4E2602}"/>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3EB932C0-6778-29DE-7CD5-CA9299F220EF}"/>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3771423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1E5302-89D7-ABAF-C497-23BF58F4A9D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6F808D-3191-D13A-C226-B2BA50104AB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41898B-46EC-32E6-DCFF-D5C37AF69214}"/>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5D5F7141-0FFA-EAC3-9C04-E29033181ABA}"/>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8E1FC97A-AA8C-0B1D-38AD-3D51DCFF6A58}"/>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3914677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71A54A-84D5-E7CB-7CEA-4C05806B191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F7B0EB5-6E74-53CE-E035-465A9930A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0F20DA9-E814-3C4B-34AE-C66108D98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3B27CBA-0212-251E-CCC3-3410BC29E178}"/>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D1FF7580-981A-95D9-74C9-E82324F435AB}"/>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EA66A03C-C424-9837-3EE9-024110A81821}"/>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2856631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58BCA-675A-DF6A-17D1-08C642BB750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8A4CB58-ACF9-9799-0EDB-75141F0DB92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DA0D2A1-1002-925F-5961-A4AED05F0BAF}"/>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3B1BBFA8-B7E6-49CD-D020-C038BE1A416F}"/>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91AFEA07-6851-5ADC-C0E9-22C412B0F53A}"/>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2393358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A6B1011-5AB5-6F85-878F-D5157B25BCC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0BC2F7C-8C82-4E38-3BC3-53B4FFC5E84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4FD025D-4896-D2A9-F279-D73C2F19BE49}"/>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9293640A-0636-ED03-99E7-1E34A72D812F}"/>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460DE724-B321-8FA7-9572-628365BEE4D0}"/>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3895505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 name="Espace réservé de la date 3">
            <a:extLst>
              <a:ext uri="{FF2B5EF4-FFF2-40B4-BE49-F238E27FC236}">
                <a16:creationId xmlns:a16="http://schemas.microsoft.com/office/drawing/2014/main" id="{501EB1EF-1EF0-472B-AF42-5944F9BC171C}"/>
              </a:ext>
            </a:extLst>
          </p:cNvPr>
          <p:cNvSpPr>
            <a:spLocks noGrp="1"/>
          </p:cNvSpPr>
          <p:nvPr>
            <p:ph type="dt" sz="half" idx="10"/>
          </p:nvPr>
        </p:nvSpPr>
        <p:spPr>
          <a:xfrm>
            <a:off x="838200" y="6356350"/>
            <a:ext cx="2743200" cy="365125"/>
          </a:xfrm>
        </p:spPr>
        <p:txBody>
          <a:bodyPr/>
          <a:lstStyle/>
          <a:p>
            <a:r>
              <a:rPr lang="fr-FR"/>
              <a:t>08/12/2023</a:t>
            </a:r>
          </a:p>
        </p:txBody>
      </p:sp>
      <p:sp>
        <p:nvSpPr>
          <p:cNvPr id="3" name="Espace réservé du pied de page 4">
            <a:extLst>
              <a:ext uri="{FF2B5EF4-FFF2-40B4-BE49-F238E27FC236}">
                <a16:creationId xmlns:a16="http://schemas.microsoft.com/office/drawing/2014/main" id="{75E3B7E9-1A8A-3773-CA16-E1395823F5FE}"/>
              </a:ext>
            </a:extLst>
          </p:cNvPr>
          <p:cNvSpPr>
            <a:spLocks noGrp="1"/>
          </p:cNvSpPr>
          <p:nvPr>
            <p:ph type="ftr" sz="quarter" idx="11"/>
          </p:nvPr>
        </p:nvSpPr>
        <p:spPr>
          <a:xfrm>
            <a:off x="4038600" y="6356350"/>
            <a:ext cx="4114800" cy="365125"/>
          </a:xfrm>
        </p:spPr>
        <p:txBody>
          <a:bodyPr/>
          <a:lstStyle/>
          <a:p>
            <a:r>
              <a:rPr lang="en-US"/>
              <a:t>Presentation class project - TiSIG - TSI Class 2023</a:t>
            </a:r>
            <a:endParaRPr lang="fr-FR"/>
          </a:p>
        </p:txBody>
      </p:sp>
      <p:sp>
        <p:nvSpPr>
          <p:cNvPr id="4" name="Espace réservé du numéro de diapositive 5">
            <a:extLst>
              <a:ext uri="{FF2B5EF4-FFF2-40B4-BE49-F238E27FC236}">
                <a16:creationId xmlns:a16="http://schemas.microsoft.com/office/drawing/2014/main" id="{A76A4CAD-F15B-C06D-F429-B4A6EDF2960D}"/>
              </a:ext>
            </a:extLst>
          </p:cNvPr>
          <p:cNvSpPr>
            <a:spLocks noGrp="1"/>
          </p:cNvSpPr>
          <p:nvPr>
            <p:ph type="sldNum" sz="quarter" idx="12"/>
          </p:nvPr>
        </p:nvSpPr>
        <p:spPr>
          <a:xfrm>
            <a:off x="8610600" y="6356350"/>
            <a:ext cx="2743200" cy="365125"/>
          </a:xfrm>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581760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15680" y="593280"/>
            <a:ext cx="11360160" cy="763200"/>
          </a:xfrm>
          <a:prstGeom prst="rect">
            <a:avLst/>
          </a:prstGeom>
          <a:noFill/>
          <a:ln w="0">
            <a:noFill/>
          </a:ln>
        </p:spPr>
        <p:txBody>
          <a:bodyPr lIns="0" tIns="0" rIns="0" bIns="0" anchor="ctr">
            <a:noAutofit/>
          </a:bodyPr>
          <a:lstStyle/>
          <a:p>
            <a:endParaRPr lang="fr-FR" sz="1867" b="0" strike="noStrike" spc="-1">
              <a:solidFill>
                <a:srgbClr val="000000"/>
              </a:solidFill>
              <a:latin typeface="Arial"/>
            </a:endParaRPr>
          </a:p>
        </p:txBody>
      </p:sp>
      <p:sp>
        <p:nvSpPr>
          <p:cNvPr id="6" name="PlaceHolder 2"/>
          <p:cNvSpPr>
            <a:spLocks noGrp="1"/>
          </p:cNvSpPr>
          <p:nvPr>
            <p:ph/>
          </p:nvPr>
        </p:nvSpPr>
        <p:spPr>
          <a:xfrm>
            <a:off x="415680" y="1536480"/>
            <a:ext cx="11360160" cy="4554720"/>
          </a:xfrm>
          <a:prstGeom prst="rect">
            <a:avLst/>
          </a:prstGeom>
          <a:noFill/>
          <a:ln w="0">
            <a:noFill/>
          </a:ln>
        </p:spPr>
        <p:txBody>
          <a:bodyPr lIns="0" tIns="0" rIns="0" bIns="0" anchor="t">
            <a:normAutofit/>
          </a:bodyPr>
          <a:lstStyle/>
          <a:p>
            <a:endParaRPr lang="fr-FR" sz="1867" b="0" strike="noStrike" spc="-1">
              <a:solidFill>
                <a:srgbClr val="000000"/>
              </a:solidFill>
              <a:latin typeface="Arial"/>
            </a:endParaRPr>
          </a:p>
        </p:txBody>
      </p:sp>
      <p:sp>
        <p:nvSpPr>
          <p:cNvPr id="8" name="Espace réservé de la date 7">
            <a:extLst>
              <a:ext uri="{FF2B5EF4-FFF2-40B4-BE49-F238E27FC236}">
                <a16:creationId xmlns:a16="http://schemas.microsoft.com/office/drawing/2014/main" id="{91645B40-9013-0853-3179-94418D9AA4D7}"/>
              </a:ext>
            </a:extLst>
          </p:cNvPr>
          <p:cNvSpPr>
            <a:spLocks noGrp="1"/>
          </p:cNvSpPr>
          <p:nvPr>
            <p:ph type="dt" sz="half" idx="10"/>
          </p:nvPr>
        </p:nvSpPr>
        <p:spPr/>
        <p:txBody>
          <a:bodyPr/>
          <a:lstStyle/>
          <a:p>
            <a:r>
              <a:rPr lang="fr-FR"/>
              <a:t>08/12/2023</a:t>
            </a:r>
          </a:p>
        </p:txBody>
      </p:sp>
      <p:sp>
        <p:nvSpPr>
          <p:cNvPr id="9" name="Espace réservé du pied de page 8">
            <a:extLst>
              <a:ext uri="{FF2B5EF4-FFF2-40B4-BE49-F238E27FC236}">
                <a16:creationId xmlns:a16="http://schemas.microsoft.com/office/drawing/2014/main" id="{4B490B72-48AC-1C09-005F-573B3DF823AF}"/>
              </a:ext>
            </a:extLst>
          </p:cNvPr>
          <p:cNvSpPr>
            <a:spLocks noGrp="1"/>
          </p:cNvSpPr>
          <p:nvPr>
            <p:ph type="ftr" sz="quarter" idx="11"/>
          </p:nvPr>
        </p:nvSpPr>
        <p:spPr/>
        <p:txBody>
          <a:bodyPr/>
          <a:lstStyle/>
          <a:p>
            <a:r>
              <a:rPr lang="en-US"/>
              <a:t>Presentation class project - TiSIG - TSI Class 2023</a:t>
            </a:r>
            <a:endParaRPr lang="fr-FR"/>
          </a:p>
        </p:txBody>
      </p:sp>
      <p:sp>
        <p:nvSpPr>
          <p:cNvPr id="10" name="Espace réservé du numéro de diapositive 9">
            <a:extLst>
              <a:ext uri="{FF2B5EF4-FFF2-40B4-BE49-F238E27FC236}">
                <a16:creationId xmlns:a16="http://schemas.microsoft.com/office/drawing/2014/main" id="{AC418334-C03A-EE18-207C-DF88D15D15D0}"/>
              </a:ext>
            </a:extLst>
          </p:cNvPr>
          <p:cNvSpPr>
            <a:spLocks noGrp="1"/>
          </p:cNvSpPr>
          <p:nvPr>
            <p:ph type="sldNum" sz="quarter" idx="12"/>
          </p:nvPr>
        </p:nvSpPr>
        <p:spPr/>
        <p:txBody>
          <a:bodyPr/>
          <a:lstStyle/>
          <a:p>
            <a:fld id="{C00805D6-75F3-46C0-893A-A04A6F4356BF}" type="slidenum">
              <a:rPr lang="fr-FR" smtClean="0"/>
              <a:t>‹N°›</a:t>
            </a:fld>
            <a:endParaRPr lang="fr-FR"/>
          </a:p>
        </p:txBody>
      </p:sp>
    </p:spTree>
    <p:extLst>
      <p:ext uri="{BB962C8B-B14F-4D97-AF65-F5344CB8AC3E}">
        <p14:creationId xmlns:p14="http://schemas.microsoft.com/office/powerpoint/2010/main" val="155005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8BF97-5705-1EC7-600E-3130E897B29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FD1B586-7ACC-2D47-C2D5-2A5101216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4EC586E-3748-C5F4-EC7A-BC667BED3E11}"/>
              </a:ext>
            </a:extLst>
          </p:cNvPr>
          <p:cNvSpPr>
            <a:spLocks noGrp="1"/>
          </p:cNvSpPr>
          <p:nvPr>
            <p:ph type="dt" sz="half" idx="10"/>
          </p:nvPr>
        </p:nvSpPr>
        <p:spPr/>
        <p:txBody>
          <a:bodyPr/>
          <a:lstStyle/>
          <a:p>
            <a:r>
              <a:rPr lang="fr-FR"/>
              <a:t>08/12/2023</a:t>
            </a:r>
          </a:p>
        </p:txBody>
      </p:sp>
      <p:sp>
        <p:nvSpPr>
          <p:cNvPr id="5" name="Espace réservé du pied de page 4">
            <a:extLst>
              <a:ext uri="{FF2B5EF4-FFF2-40B4-BE49-F238E27FC236}">
                <a16:creationId xmlns:a16="http://schemas.microsoft.com/office/drawing/2014/main" id="{53A08D29-EAC8-265C-B15C-E2063BCD758E}"/>
              </a:ext>
            </a:extLst>
          </p:cNvPr>
          <p:cNvSpPr>
            <a:spLocks noGrp="1"/>
          </p:cNvSpPr>
          <p:nvPr>
            <p:ph type="ftr" sz="quarter" idx="11"/>
          </p:nvPr>
        </p:nvSpPr>
        <p:spPr/>
        <p:txBody>
          <a:body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CACF8901-865D-0EEB-3283-FD55A211395C}"/>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2279958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9DC76-E36E-36BF-571B-21637BC06D9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6633977-05CB-B2C2-DE3F-CB91738AED6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ACD3FAB-E2B3-985C-CA89-9E2EF9029AF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E569506-2B36-5A89-81BA-B117668D4AFD}"/>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76FA4B1C-2190-CE78-A2DA-6C3F572CC3AF}"/>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7AFCF747-DE3F-741F-0F77-97D181D4BD87}"/>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145657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F658FB-A1D5-901A-FF16-BF2F9F2BC11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37ACE04-DD1C-BD41-4825-0C212A554C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F71CD91-56E0-AAFD-47DD-B7366F98C53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333ED92-1FF2-4200-0BBF-9BE5F9CE4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6937F4E-DDE7-E01C-DFB1-054BEABAF2C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D746DCB-D1F2-FC5D-599E-942BB3E090B6}"/>
              </a:ext>
            </a:extLst>
          </p:cNvPr>
          <p:cNvSpPr>
            <a:spLocks noGrp="1"/>
          </p:cNvSpPr>
          <p:nvPr>
            <p:ph type="dt" sz="half" idx="10"/>
          </p:nvPr>
        </p:nvSpPr>
        <p:spPr/>
        <p:txBody>
          <a:bodyPr/>
          <a:lstStyle/>
          <a:p>
            <a:r>
              <a:rPr lang="fr-FR"/>
              <a:t>08/12/2023</a:t>
            </a:r>
          </a:p>
        </p:txBody>
      </p:sp>
      <p:sp>
        <p:nvSpPr>
          <p:cNvPr id="8" name="Espace réservé du pied de page 7">
            <a:extLst>
              <a:ext uri="{FF2B5EF4-FFF2-40B4-BE49-F238E27FC236}">
                <a16:creationId xmlns:a16="http://schemas.microsoft.com/office/drawing/2014/main" id="{E2AD28BF-2FD0-ECDB-C6F5-AEF906B16641}"/>
              </a:ext>
            </a:extLst>
          </p:cNvPr>
          <p:cNvSpPr>
            <a:spLocks noGrp="1"/>
          </p:cNvSpPr>
          <p:nvPr>
            <p:ph type="ftr" sz="quarter" idx="11"/>
          </p:nvPr>
        </p:nvSpPr>
        <p:spPr/>
        <p:txBody>
          <a:bodyPr/>
          <a:lstStyle/>
          <a:p>
            <a:r>
              <a:rPr lang="en-US"/>
              <a:t>Presentation class project - TiSIG - TSI Class 2023</a:t>
            </a:r>
            <a:endParaRPr lang="fr-FR"/>
          </a:p>
        </p:txBody>
      </p:sp>
      <p:sp>
        <p:nvSpPr>
          <p:cNvPr id="9" name="Espace réservé du numéro de diapositive 8">
            <a:extLst>
              <a:ext uri="{FF2B5EF4-FFF2-40B4-BE49-F238E27FC236}">
                <a16:creationId xmlns:a16="http://schemas.microsoft.com/office/drawing/2014/main" id="{BB37855A-481B-EFE2-BE08-6C7A9E489EED}"/>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4059427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27FDA-D936-7182-4719-78C88F742FD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0754F99-7DD7-7600-42B0-7C8EA08638A0}"/>
              </a:ext>
            </a:extLst>
          </p:cNvPr>
          <p:cNvSpPr>
            <a:spLocks noGrp="1"/>
          </p:cNvSpPr>
          <p:nvPr>
            <p:ph type="dt" sz="half" idx="10"/>
          </p:nvPr>
        </p:nvSpPr>
        <p:spPr/>
        <p:txBody>
          <a:bodyPr/>
          <a:lstStyle/>
          <a:p>
            <a:r>
              <a:rPr lang="fr-FR"/>
              <a:t>08/12/2023</a:t>
            </a:r>
          </a:p>
        </p:txBody>
      </p:sp>
      <p:sp>
        <p:nvSpPr>
          <p:cNvPr id="4" name="Espace réservé du pied de page 3">
            <a:extLst>
              <a:ext uri="{FF2B5EF4-FFF2-40B4-BE49-F238E27FC236}">
                <a16:creationId xmlns:a16="http://schemas.microsoft.com/office/drawing/2014/main" id="{EFA62303-A643-9E0B-C629-5233A24FE2F1}"/>
              </a:ext>
            </a:extLst>
          </p:cNvPr>
          <p:cNvSpPr>
            <a:spLocks noGrp="1"/>
          </p:cNvSpPr>
          <p:nvPr>
            <p:ph type="ftr" sz="quarter" idx="11"/>
          </p:nvPr>
        </p:nvSpPr>
        <p:spPr/>
        <p:txBody>
          <a:bodyPr/>
          <a:lstStyle/>
          <a:p>
            <a:r>
              <a:rPr lang="en-US"/>
              <a:t>Presentation class project - TiSIG - TSI Class 2023</a:t>
            </a:r>
            <a:endParaRPr lang="fr-FR"/>
          </a:p>
        </p:txBody>
      </p:sp>
      <p:sp>
        <p:nvSpPr>
          <p:cNvPr id="5" name="Espace réservé du numéro de diapositive 4">
            <a:extLst>
              <a:ext uri="{FF2B5EF4-FFF2-40B4-BE49-F238E27FC236}">
                <a16:creationId xmlns:a16="http://schemas.microsoft.com/office/drawing/2014/main" id="{C88BF501-4172-3150-1E47-CF80443016C4}"/>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558087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0874990-4A3D-1D89-44AE-CE3F945F22D6}"/>
              </a:ext>
            </a:extLst>
          </p:cNvPr>
          <p:cNvSpPr>
            <a:spLocks noGrp="1"/>
          </p:cNvSpPr>
          <p:nvPr>
            <p:ph type="dt" sz="half" idx="10"/>
          </p:nvPr>
        </p:nvSpPr>
        <p:spPr/>
        <p:txBody>
          <a:bodyPr/>
          <a:lstStyle/>
          <a:p>
            <a:r>
              <a:rPr lang="fr-FR"/>
              <a:t>08/12/2023</a:t>
            </a:r>
          </a:p>
        </p:txBody>
      </p:sp>
      <p:sp>
        <p:nvSpPr>
          <p:cNvPr id="3" name="Espace réservé du pied de page 2">
            <a:extLst>
              <a:ext uri="{FF2B5EF4-FFF2-40B4-BE49-F238E27FC236}">
                <a16:creationId xmlns:a16="http://schemas.microsoft.com/office/drawing/2014/main" id="{57E7E8E2-78B7-2DEA-EC70-EABF9BFDBC86}"/>
              </a:ext>
            </a:extLst>
          </p:cNvPr>
          <p:cNvSpPr>
            <a:spLocks noGrp="1"/>
          </p:cNvSpPr>
          <p:nvPr>
            <p:ph type="ftr" sz="quarter" idx="11"/>
          </p:nvPr>
        </p:nvSpPr>
        <p:spPr/>
        <p:txBody>
          <a:bodyPr/>
          <a:lstStyle/>
          <a:p>
            <a:r>
              <a:rPr lang="en-US"/>
              <a:t>Presentation class project - TiSIG - TSI Class 2023</a:t>
            </a:r>
            <a:endParaRPr lang="fr-FR"/>
          </a:p>
        </p:txBody>
      </p:sp>
      <p:sp>
        <p:nvSpPr>
          <p:cNvPr id="4" name="Espace réservé du numéro de diapositive 3">
            <a:extLst>
              <a:ext uri="{FF2B5EF4-FFF2-40B4-BE49-F238E27FC236}">
                <a16:creationId xmlns:a16="http://schemas.microsoft.com/office/drawing/2014/main" id="{D8222841-0424-1157-4C00-AFA33A5D383F}"/>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389944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64CC25-93AF-AAD7-B78A-108E1F5847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0EA8B9F-6A6D-C21B-5EC5-BFA9BEA0AB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E388DCF-E35E-4F44-3C3C-822084D31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0BF6005-0532-4A77-B993-4890FBF6BC1B}"/>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3C28964D-0A2D-6545-9D2A-CC380FDD5BF5}"/>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467B6489-0EB6-0988-BA37-29605CCC3166}"/>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133106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822CB8-FB38-1BE3-D45D-CDB9375CBD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9B1B739-C2D1-613B-DB53-B33D6257F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4A7CF5D-C75D-26BB-B823-368D56966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1E659E6-4A05-1D83-839E-E247EB8F8445}"/>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952C7775-0E8C-4317-BE7E-B7E43EF75CB7}"/>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DDE40319-4D0C-5EC3-329A-2E80DC17AABD}"/>
              </a:ext>
            </a:extLst>
          </p:cNvPr>
          <p:cNvSpPr>
            <a:spLocks noGrp="1"/>
          </p:cNvSpPr>
          <p:nvPr>
            <p:ph type="sldNum" sz="quarter" idx="12"/>
          </p:nvPr>
        </p:nvSpPr>
        <p:spPr/>
        <p:txBody>
          <a:bodyPr/>
          <a:lstStyle/>
          <a:p>
            <a:fld id="{3193BDFB-6596-4F5E-B7F9-8D98B4E4609D}" type="slidenum">
              <a:rPr lang="fr-FR" smtClean="0"/>
              <a:t>‹N°›</a:t>
            </a:fld>
            <a:endParaRPr lang="fr-FR"/>
          </a:p>
        </p:txBody>
      </p:sp>
    </p:spTree>
    <p:extLst>
      <p:ext uri="{BB962C8B-B14F-4D97-AF65-F5344CB8AC3E}">
        <p14:creationId xmlns:p14="http://schemas.microsoft.com/office/powerpoint/2010/main" val="339104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30A9C3B-BA72-3886-C568-B7DB3DADBD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3301F45-4CE2-E247-E869-03915565F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50D694-8102-F24D-19CE-E46D27B91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08/12/2023</a:t>
            </a:r>
          </a:p>
        </p:txBody>
      </p:sp>
      <p:sp>
        <p:nvSpPr>
          <p:cNvPr id="5" name="Espace réservé du pied de page 4">
            <a:extLst>
              <a:ext uri="{FF2B5EF4-FFF2-40B4-BE49-F238E27FC236}">
                <a16:creationId xmlns:a16="http://schemas.microsoft.com/office/drawing/2014/main" id="{16664DD9-C43A-0531-CB16-65891B7911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8495AB35-4C76-22BE-EBAD-A203F9230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3BDFB-6596-4F5E-B7F9-8D98B4E4609D}" type="slidenum">
              <a:rPr lang="fr-FR" smtClean="0"/>
              <a:t>‹N°›</a:t>
            </a:fld>
            <a:endParaRPr lang="fr-FR"/>
          </a:p>
        </p:txBody>
      </p:sp>
    </p:spTree>
    <p:extLst>
      <p:ext uri="{BB962C8B-B14F-4D97-AF65-F5344CB8AC3E}">
        <p14:creationId xmlns:p14="http://schemas.microsoft.com/office/powerpoint/2010/main" val="1175725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82473B2-0890-35C8-F7DD-0F405BDB4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9C27879-8544-D26D-441B-BF56A206D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02FC80-62BF-3469-6C71-1E2F9AC667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08/12/2023</a:t>
            </a:r>
          </a:p>
        </p:txBody>
      </p:sp>
      <p:sp>
        <p:nvSpPr>
          <p:cNvPr id="5" name="Espace réservé du pied de page 4">
            <a:extLst>
              <a:ext uri="{FF2B5EF4-FFF2-40B4-BE49-F238E27FC236}">
                <a16:creationId xmlns:a16="http://schemas.microsoft.com/office/drawing/2014/main" id="{C2DFB181-2CA4-3331-6958-0CF1398B58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class project - TiSIG - TSI Class 2023</a:t>
            </a:r>
            <a:endParaRPr lang="fr-FR"/>
          </a:p>
        </p:txBody>
      </p:sp>
      <p:sp>
        <p:nvSpPr>
          <p:cNvPr id="6" name="Espace réservé du numéro de diapositive 5">
            <a:extLst>
              <a:ext uri="{FF2B5EF4-FFF2-40B4-BE49-F238E27FC236}">
                <a16:creationId xmlns:a16="http://schemas.microsoft.com/office/drawing/2014/main" id="{82E7FBB3-6947-E9BA-649E-E210D8627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805D6-75F3-46C0-893A-A04A6F4356BF}" type="slidenum">
              <a:rPr lang="fr-FR" smtClean="0"/>
              <a:t>‹N°›</a:t>
            </a:fld>
            <a:endParaRPr lang="fr-FR"/>
          </a:p>
        </p:txBody>
      </p:sp>
    </p:spTree>
    <p:extLst>
      <p:ext uri="{BB962C8B-B14F-4D97-AF65-F5344CB8AC3E}">
        <p14:creationId xmlns:p14="http://schemas.microsoft.com/office/powerpoint/2010/main" val="187479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46.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6.xml"/><Relationship Id="rId16"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image" Target="../media/image48.png"/><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8.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74.jpeg"/><Relationship Id="rId18" Type="http://schemas.openxmlformats.org/officeDocument/2006/relationships/image" Target="../media/image50.png"/><Relationship Id="rId3" Type="http://schemas.openxmlformats.org/officeDocument/2006/relationships/diagramData" Target="../diagrams/data12.xml"/><Relationship Id="rId21" Type="http://schemas.openxmlformats.org/officeDocument/2006/relationships/image" Target="../media/image79.svg"/><Relationship Id="rId7" Type="http://schemas.microsoft.com/office/2007/relationships/diagramDrawing" Target="../diagrams/drawing12.xml"/><Relationship Id="rId12" Type="http://schemas.microsoft.com/office/2007/relationships/diagramDrawing" Target="../diagrams/drawing13.xml"/><Relationship Id="rId17" Type="http://schemas.openxmlformats.org/officeDocument/2006/relationships/image" Target="../media/image45.png"/><Relationship Id="rId2" Type="http://schemas.openxmlformats.org/officeDocument/2006/relationships/image" Target="../media/image73.jpeg"/><Relationship Id="rId16" Type="http://schemas.openxmlformats.org/officeDocument/2006/relationships/image" Target="../media/image76.svg"/><Relationship Id="rId20"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image" Target="../media/image52.png"/><Relationship Id="rId23" Type="http://schemas.openxmlformats.org/officeDocument/2006/relationships/image" Target="../media/image81.svg"/><Relationship Id="rId10" Type="http://schemas.openxmlformats.org/officeDocument/2006/relationships/diagramQuickStyle" Target="../diagrams/quickStyle13.xml"/><Relationship Id="rId19" Type="http://schemas.openxmlformats.org/officeDocument/2006/relationships/image" Target="../media/image77.svg"/><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image" Target="../media/image75.png"/><Relationship Id="rId22"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66.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hyperlink" Target="https://www.wrike.com/scrum-guide/scrum-sprint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E97C3D-86C0-41DC-9F8A-476CC05E5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09C9282-EF05-4BDC-AEC6-69DA837C6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custGeom>
            <a:avLst/>
            <a:gdLst>
              <a:gd name="connsiteX0" fmla="*/ 12192000 w 12192000"/>
              <a:gd name="connsiteY0" fmla="*/ 0 h 6858000"/>
              <a:gd name="connsiteX1" fmla="*/ 11547944 w 12192000"/>
              <a:gd name="connsiteY1" fmla="*/ 0 h 6858000"/>
              <a:gd name="connsiteX2" fmla="*/ 11535738 w 12192000"/>
              <a:gd name="connsiteY2" fmla="*/ 281721 h 6858000"/>
              <a:gd name="connsiteX3" fmla="*/ 11431495 w 12192000"/>
              <a:gd name="connsiteY3" fmla="*/ 1677203 h 6858000"/>
              <a:gd name="connsiteX4" fmla="*/ 10688925 w 12192000"/>
              <a:gd name="connsiteY4" fmla="*/ 4351060 h 6858000"/>
              <a:gd name="connsiteX5" fmla="*/ 10614116 w 12192000"/>
              <a:gd name="connsiteY5" fmla="*/ 3932986 h 6858000"/>
              <a:gd name="connsiteX6" fmla="*/ 10409240 w 12192000"/>
              <a:gd name="connsiteY6" fmla="*/ 4928884 h 6858000"/>
              <a:gd name="connsiteX7" fmla="*/ 10387136 w 12192000"/>
              <a:gd name="connsiteY7" fmla="*/ 4870724 h 6858000"/>
              <a:gd name="connsiteX8" fmla="*/ 10289799 w 12192000"/>
              <a:gd name="connsiteY8" fmla="*/ 4976470 h 6858000"/>
              <a:gd name="connsiteX9" fmla="*/ 10129980 w 12192000"/>
              <a:gd name="connsiteY9" fmla="*/ 5424001 h 6858000"/>
              <a:gd name="connsiteX10" fmla="*/ 9891949 w 12192000"/>
              <a:gd name="connsiteY10" fmla="*/ 4861282 h 6858000"/>
              <a:gd name="connsiteX11" fmla="*/ 9533630 w 12192000"/>
              <a:gd name="connsiteY11" fmla="*/ 5484049 h 6858000"/>
              <a:gd name="connsiteX12" fmla="*/ 9443092 w 12192000"/>
              <a:gd name="connsiteY12" fmla="*/ 5803552 h 6858000"/>
              <a:gd name="connsiteX13" fmla="*/ 9287948 w 12192000"/>
              <a:gd name="connsiteY13" fmla="*/ 5141886 h 6858000"/>
              <a:gd name="connsiteX14" fmla="*/ 9177009 w 12192000"/>
              <a:gd name="connsiteY14" fmla="*/ 4893006 h 6858000"/>
              <a:gd name="connsiteX15" fmla="*/ 9032066 w 12192000"/>
              <a:gd name="connsiteY15" fmla="*/ 5025944 h 6858000"/>
              <a:gd name="connsiteX16" fmla="*/ 8803811 w 12192000"/>
              <a:gd name="connsiteY16" fmla="*/ 5801663 h 6858000"/>
              <a:gd name="connsiteX17" fmla="*/ 8700949 w 12192000"/>
              <a:gd name="connsiteY17" fmla="*/ 5925915 h 6858000"/>
              <a:gd name="connsiteX18" fmla="*/ 8748555 w 12192000"/>
              <a:gd name="connsiteY18" fmla="*/ 5238946 h 6858000"/>
              <a:gd name="connsiteX19" fmla="*/ 8684372 w 12192000"/>
              <a:gd name="connsiteY19" fmla="*/ 5060689 h 6858000"/>
              <a:gd name="connsiteX20" fmla="*/ 8644194 w 12192000"/>
              <a:gd name="connsiteY20" fmla="*/ 5062160 h 6858000"/>
              <a:gd name="connsiteX21" fmla="*/ 8631433 w 12192000"/>
              <a:gd name="connsiteY21" fmla="*/ 5067734 h 6858000"/>
              <a:gd name="connsiteX22" fmla="*/ 8615844 w 12192000"/>
              <a:gd name="connsiteY22" fmla="*/ 5190580 h 6858000"/>
              <a:gd name="connsiteX23" fmla="*/ 8575345 w 12192000"/>
              <a:gd name="connsiteY23" fmla="*/ 5337526 h 6858000"/>
              <a:gd name="connsiteX24" fmla="*/ 8550498 w 12192000"/>
              <a:gd name="connsiteY24" fmla="*/ 5350201 h 6858000"/>
              <a:gd name="connsiteX25" fmla="*/ 8542151 w 12192000"/>
              <a:gd name="connsiteY25" fmla="*/ 5394531 h 6858000"/>
              <a:gd name="connsiteX26" fmla="*/ 8476520 w 12192000"/>
              <a:gd name="connsiteY26" fmla="*/ 5849250 h 6858000"/>
              <a:gd name="connsiteX27" fmla="*/ 8295447 w 12192000"/>
              <a:gd name="connsiteY27" fmla="*/ 6027507 h 6858000"/>
              <a:gd name="connsiteX28" fmla="*/ 8083344 w 12192000"/>
              <a:gd name="connsiteY28" fmla="*/ 6329638 h 6858000"/>
              <a:gd name="connsiteX29" fmla="*/ 7917149 w 12192000"/>
              <a:gd name="connsiteY29" fmla="*/ 6112858 h 6858000"/>
              <a:gd name="connsiteX30" fmla="*/ 7658292 w 12192000"/>
              <a:gd name="connsiteY30" fmla="*/ 6450489 h 6858000"/>
              <a:gd name="connsiteX31" fmla="*/ 7330149 w 12192000"/>
              <a:gd name="connsiteY31" fmla="*/ 6344744 h 6858000"/>
              <a:gd name="connsiteX32" fmla="*/ 7263841 w 12192000"/>
              <a:gd name="connsiteY32" fmla="*/ 5766164 h 6858000"/>
              <a:gd name="connsiteX33" fmla="*/ 7167779 w 12192000"/>
              <a:gd name="connsiteY33" fmla="*/ 5101098 h 6858000"/>
              <a:gd name="connsiteX34" fmla="*/ 7113797 w 12192000"/>
              <a:gd name="connsiteY34" fmla="*/ 4588988 h 6858000"/>
              <a:gd name="connsiteX35" fmla="*/ 6999883 w 12192000"/>
              <a:gd name="connsiteY35" fmla="*/ 4229829 h 6858000"/>
              <a:gd name="connsiteX36" fmla="*/ 6910621 w 12192000"/>
              <a:gd name="connsiteY36" fmla="*/ 2668948 h 6858000"/>
              <a:gd name="connsiteX37" fmla="*/ 6821785 w 12192000"/>
              <a:gd name="connsiteY37" fmla="*/ 0 h 6858000"/>
              <a:gd name="connsiteX38" fmla="*/ 0 w 12192000"/>
              <a:gd name="connsiteY38" fmla="*/ 0 h 6858000"/>
              <a:gd name="connsiteX39" fmla="*/ 0 w 12192000"/>
              <a:gd name="connsiteY39" fmla="*/ 6858000 h 6858000"/>
              <a:gd name="connsiteX40" fmla="*/ 12192000 w 12192000"/>
              <a:gd name="connsiteY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92000" h="6858000">
                <a:moveTo>
                  <a:pt x="12192000" y="0"/>
                </a:moveTo>
                <a:lnTo>
                  <a:pt x="11547944" y="0"/>
                </a:lnTo>
                <a:lnTo>
                  <a:pt x="11535738" y="281721"/>
                </a:lnTo>
                <a:cubicBezTo>
                  <a:pt x="11506250" y="930250"/>
                  <a:pt x="11470174" y="1496443"/>
                  <a:pt x="11431495" y="1677203"/>
                </a:cubicBezTo>
                <a:cubicBezTo>
                  <a:pt x="10872549" y="4293277"/>
                  <a:pt x="10688925" y="4351060"/>
                  <a:pt x="10688925" y="4351060"/>
                </a:cubicBezTo>
                <a:cubicBezTo>
                  <a:pt x="10688925" y="4351060"/>
                  <a:pt x="10656621" y="4071210"/>
                  <a:pt x="10614116" y="3932986"/>
                </a:cubicBezTo>
                <a:cubicBezTo>
                  <a:pt x="10605614" y="4127483"/>
                  <a:pt x="10438569" y="4898294"/>
                  <a:pt x="10409240" y="4928884"/>
                </a:cubicBezTo>
                <a:cubicBezTo>
                  <a:pt x="10402015" y="4910756"/>
                  <a:pt x="10394363" y="4890363"/>
                  <a:pt x="10387136" y="4870724"/>
                </a:cubicBezTo>
                <a:cubicBezTo>
                  <a:pt x="10362909" y="4909246"/>
                  <a:pt x="10332305" y="4945124"/>
                  <a:pt x="10289799" y="4976470"/>
                </a:cubicBezTo>
                <a:cubicBezTo>
                  <a:pt x="10143581" y="5084482"/>
                  <a:pt x="10189062" y="5271424"/>
                  <a:pt x="10129980" y="5424001"/>
                </a:cubicBezTo>
                <a:cubicBezTo>
                  <a:pt x="9824791" y="5319388"/>
                  <a:pt x="9945931" y="5062199"/>
                  <a:pt x="9891949" y="4861282"/>
                </a:cubicBezTo>
                <a:cubicBezTo>
                  <a:pt x="9695575" y="5383591"/>
                  <a:pt x="9604613" y="5276334"/>
                  <a:pt x="9533630" y="5484049"/>
                </a:cubicBezTo>
                <a:cubicBezTo>
                  <a:pt x="9445643" y="5741993"/>
                  <a:pt x="9443092" y="5803552"/>
                  <a:pt x="9443092" y="5803552"/>
                </a:cubicBezTo>
                <a:cubicBezTo>
                  <a:pt x="9282847" y="5603013"/>
                  <a:pt x="9343630" y="5380569"/>
                  <a:pt x="9287948" y="5141886"/>
                </a:cubicBezTo>
                <a:cubicBezTo>
                  <a:pt x="9223339" y="5062954"/>
                  <a:pt x="9193586" y="4979491"/>
                  <a:pt x="9177009" y="4893006"/>
                </a:cubicBezTo>
                <a:cubicBezTo>
                  <a:pt x="9141304" y="4841644"/>
                  <a:pt x="9090723" y="5078439"/>
                  <a:pt x="9032066" y="5025944"/>
                </a:cubicBezTo>
                <a:cubicBezTo>
                  <a:pt x="8982759" y="5270291"/>
                  <a:pt x="8885422" y="5504443"/>
                  <a:pt x="8803811" y="5801663"/>
                </a:cubicBezTo>
                <a:cubicBezTo>
                  <a:pt x="8762156" y="5952352"/>
                  <a:pt x="8700523" y="5939888"/>
                  <a:pt x="8700949" y="5925915"/>
                </a:cubicBezTo>
                <a:cubicBezTo>
                  <a:pt x="8703498" y="5572422"/>
                  <a:pt x="8785958" y="5593194"/>
                  <a:pt x="8748555" y="5238946"/>
                </a:cubicBezTo>
                <a:cubicBezTo>
                  <a:pt x="8744304" y="5176254"/>
                  <a:pt x="8780858" y="5073151"/>
                  <a:pt x="8684372" y="5060689"/>
                </a:cubicBezTo>
                <a:cubicBezTo>
                  <a:pt x="8668751" y="5059084"/>
                  <a:pt x="8655481" y="5059715"/>
                  <a:pt x="8644194" y="5062160"/>
                </a:cubicBezTo>
                <a:lnTo>
                  <a:pt x="8631433" y="5067734"/>
                </a:lnTo>
                <a:lnTo>
                  <a:pt x="8615844" y="5190580"/>
                </a:lnTo>
                <a:cubicBezTo>
                  <a:pt x="8608004" y="5245246"/>
                  <a:pt x="8612043" y="5307373"/>
                  <a:pt x="8575345" y="5337526"/>
                </a:cubicBezTo>
                <a:lnTo>
                  <a:pt x="8550498" y="5350201"/>
                </a:lnTo>
                <a:lnTo>
                  <a:pt x="8542151" y="5394531"/>
                </a:lnTo>
                <a:cubicBezTo>
                  <a:pt x="8515492" y="5544617"/>
                  <a:pt x="8497560" y="5674203"/>
                  <a:pt x="8476520" y="5849250"/>
                </a:cubicBezTo>
                <a:cubicBezTo>
                  <a:pt x="8462492" y="5947820"/>
                  <a:pt x="8482471" y="6067917"/>
                  <a:pt x="8295447" y="6027507"/>
                </a:cubicBezTo>
                <a:cubicBezTo>
                  <a:pt x="8112674" y="6054698"/>
                  <a:pt x="8170906" y="6237864"/>
                  <a:pt x="8083344" y="6329638"/>
                </a:cubicBezTo>
                <a:cubicBezTo>
                  <a:pt x="7981758" y="6280541"/>
                  <a:pt x="8053166" y="6152135"/>
                  <a:pt x="7917149" y="6112858"/>
                </a:cubicBezTo>
                <a:cubicBezTo>
                  <a:pt x="7958379" y="6295648"/>
                  <a:pt x="7657017" y="6268455"/>
                  <a:pt x="7658292" y="6450489"/>
                </a:cubicBezTo>
                <a:cubicBezTo>
                  <a:pt x="7478068" y="6597401"/>
                  <a:pt x="7395183" y="6486367"/>
                  <a:pt x="7330149" y="6344744"/>
                </a:cubicBezTo>
                <a:cubicBezTo>
                  <a:pt x="7248964" y="6160822"/>
                  <a:pt x="7276167" y="5964059"/>
                  <a:pt x="7263841" y="5766164"/>
                </a:cubicBezTo>
                <a:cubicBezTo>
                  <a:pt x="7237063" y="5517661"/>
                  <a:pt x="7163953" y="5352622"/>
                  <a:pt x="7167779" y="5101098"/>
                </a:cubicBezTo>
                <a:cubicBezTo>
                  <a:pt x="7112947" y="4937571"/>
                  <a:pt x="7128674" y="4763090"/>
                  <a:pt x="7113797" y="4588988"/>
                </a:cubicBezTo>
                <a:cubicBezTo>
                  <a:pt x="7079792" y="4329155"/>
                  <a:pt x="7038137" y="4492306"/>
                  <a:pt x="6999883" y="4229829"/>
                </a:cubicBezTo>
                <a:cubicBezTo>
                  <a:pt x="6962053" y="3971130"/>
                  <a:pt x="6911047" y="2670836"/>
                  <a:pt x="6910621" y="2668948"/>
                </a:cubicBezTo>
                <a:cubicBezTo>
                  <a:pt x="6911047" y="2668948"/>
                  <a:pt x="6836662" y="1345614"/>
                  <a:pt x="6821785" y="0"/>
                </a:cubicBezTo>
                <a:lnTo>
                  <a:pt x="0" y="0"/>
                </a:lnTo>
                <a:lnTo>
                  <a:pt x="0" y="6858000"/>
                </a:lnTo>
                <a:lnTo>
                  <a:pt x="1219200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EA782124-4C63-D455-2709-AD5F12224012}"/>
              </a:ext>
            </a:extLst>
          </p:cNvPr>
          <p:cNvSpPr>
            <a:spLocks noGrp="1"/>
          </p:cNvSpPr>
          <p:nvPr>
            <p:ph type="ctrTitle"/>
          </p:nvPr>
        </p:nvSpPr>
        <p:spPr>
          <a:xfrm>
            <a:off x="6095999" y="1406005"/>
            <a:ext cx="5257800" cy="2806704"/>
          </a:xfrm>
        </p:spPr>
        <p:txBody>
          <a:bodyPr anchor="ctr">
            <a:normAutofit/>
          </a:bodyPr>
          <a:lstStyle/>
          <a:p>
            <a:r>
              <a:rPr lang="en-GB" sz="4400" dirty="0" err="1">
                <a:latin typeface="Bodoni MT" panose="02070603080606020203" pitchFamily="18" charset="0"/>
                <a:ea typeface="Calibri"/>
                <a:cs typeface="Calibri"/>
              </a:rPr>
              <a:t>TiSIG</a:t>
            </a:r>
            <a:r>
              <a:rPr lang="en-GB" sz="4400" dirty="0">
                <a:latin typeface="Bodoni MT" panose="02070603080606020203" pitchFamily="18" charset="0"/>
                <a:ea typeface="Calibri"/>
                <a:cs typeface="Calibri"/>
              </a:rPr>
              <a:t> - Creating a small GIS system for 2D and 3D</a:t>
            </a:r>
            <a:br>
              <a:rPr lang="en-GB" sz="4400" dirty="0">
                <a:latin typeface="Bodoni MT" panose="02070603080606020203" pitchFamily="18" charset="0"/>
                <a:ea typeface="Calibri"/>
                <a:cs typeface="Calibri"/>
              </a:rPr>
            </a:br>
            <a:r>
              <a:rPr lang="en-GB" sz="4400" dirty="0">
                <a:latin typeface="Bodoni MT" panose="02070603080606020203" pitchFamily="18" charset="0"/>
                <a:ea typeface="Calibri"/>
                <a:cs typeface="Calibri"/>
              </a:rPr>
              <a:t>visualisation</a:t>
            </a:r>
            <a:endParaRPr lang="en-GB" sz="4400" dirty="0">
              <a:latin typeface="Bodoni MT" panose="02070603080606020203" pitchFamily="18" charset="0"/>
            </a:endParaRPr>
          </a:p>
        </p:txBody>
      </p:sp>
      <p:sp>
        <p:nvSpPr>
          <p:cNvPr id="3" name="Sous-titre 2">
            <a:extLst>
              <a:ext uri="{FF2B5EF4-FFF2-40B4-BE49-F238E27FC236}">
                <a16:creationId xmlns:a16="http://schemas.microsoft.com/office/drawing/2014/main" id="{3F363531-8524-CC16-0EEE-F327970EA2B6}"/>
              </a:ext>
            </a:extLst>
          </p:cNvPr>
          <p:cNvSpPr>
            <a:spLocks noGrp="1"/>
          </p:cNvSpPr>
          <p:nvPr>
            <p:ph type="subTitle" idx="1"/>
          </p:nvPr>
        </p:nvSpPr>
        <p:spPr>
          <a:xfrm>
            <a:off x="6096000" y="4279787"/>
            <a:ext cx="5257800" cy="1467873"/>
          </a:xfrm>
        </p:spPr>
        <p:txBody>
          <a:bodyPr anchor="ctr">
            <a:normAutofit fontScale="92500"/>
          </a:bodyPr>
          <a:lstStyle/>
          <a:p>
            <a:r>
              <a:rPr lang="en-GB" dirty="0">
                <a:latin typeface="Bodoni MT" panose="02070603080606020203" pitchFamily="18" charset="0"/>
              </a:rPr>
              <a:t>8 December 2023</a:t>
            </a:r>
          </a:p>
          <a:p>
            <a:r>
              <a:rPr lang="en-GB" dirty="0">
                <a:latin typeface="Bodoni MT" panose="02070603080606020203" pitchFamily="18" charset="0"/>
              </a:rPr>
              <a:t>TSI (Information Systems Technologies) </a:t>
            </a:r>
          </a:p>
          <a:p>
            <a:r>
              <a:rPr lang="en-GB" dirty="0">
                <a:latin typeface="Bodoni MT" panose="02070603080606020203" pitchFamily="18" charset="0"/>
              </a:rPr>
              <a:t> Class 2023</a:t>
            </a:r>
          </a:p>
        </p:txBody>
      </p:sp>
      <p:pic>
        <p:nvPicPr>
          <p:cNvPr id="4" name="Picture 2">
            <a:extLst>
              <a:ext uri="{FF2B5EF4-FFF2-40B4-BE49-F238E27FC236}">
                <a16:creationId xmlns:a16="http://schemas.microsoft.com/office/drawing/2014/main" id="{90D750E3-B1D2-6A90-247E-D05938E60443}"/>
              </a:ext>
            </a:extLst>
          </p:cNvPr>
          <p:cNvPicPr>
            <a:picLocks noChangeAspect="1"/>
          </p:cNvPicPr>
          <p:nvPr/>
        </p:nvPicPr>
        <p:blipFill>
          <a:blip r:embed="rId2"/>
          <a:stretch>
            <a:fillRect/>
          </a:stretch>
        </p:blipFill>
        <p:spPr>
          <a:xfrm>
            <a:off x="1304186" y="409575"/>
            <a:ext cx="3956662" cy="1196889"/>
          </a:xfrm>
          <a:prstGeom prst="rect">
            <a:avLst/>
          </a:prstGeom>
        </p:spPr>
      </p:pic>
      <p:pic>
        <p:nvPicPr>
          <p:cNvPr id="5" name="Picture 1">
            <a:extLst>
              <a:ext uri="{FF2B5EF4-FFF2-40B4-BE49-F238E27FC236}">
                <a16:creationId xmlns:a16="http://schemas.microsoft.com/office/drawing/2014/main" id="{FD2F3BDB-E13F-A613-1703-6085FE59EBCF}"/>
              </a:ext>
            </a:extLst>
          </p:cNvPr>
          <p:cNvPicPr>
            <a:picLocks noChangeAspect="1"/>
          </p:cNvPicPr>
          <p:nvPr/>
        </p:nvPicPr>
        <p:blipFill rotWithShape="1">
          <a:blip r:embed="rId3"/>
          <a:srcRect t="16361" b="16898"/>
          <a:stretch/>
        </p:blipFill>
        <p:spPr>
          <a:xfrm>
            <a:off x="1476650" y="2079177"/>
            <a:ext cx="3611735" cy="3407080"/>
          </a:xfrm>
          <a:prstGeom prst="rect">
            <a:avLst/>
          </a:prstGeom>
        </p:spPr>
      </p:pic>
    </p:spTree>
    <p:extLst>
      <p:ext uri="{BB962C8B-B14F-4D97-AF65-F5344CB8AC3E}">
        <p14:creationId xmlns:p14="http://schemas.microsoft.com/office/powerpoint/2010/main" val="3382143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re 6">
            <a:extLst>
              <a:ext uri="{FF2B5EF4-FFF2-40B4-BE49-F238E27FC236}">
                <a16:creationId xmlns:a16="http://schemas.microsoft.com/office/drawing/2014/main" id="{5282AC07-5B9F-9151-A6CA-9AE8665D5DAE}"/>
              </a:ext>
            </a:extLst>
          </p:cNvPr>
          <p:cNvSpPr>
            <a:spLocks noGrp="1"/>
          </p:cNvSpPr>
          <p:nvPr>
            <p:ph type="title"/>
          </p:nvPr>
        </p:nvSpPr>
        <p:spPr/>
        <p:txBody>
          <a:bodyPr/>
          <a:lstStyle/>
          <a:p>
            <a:r>
              <a:rPr lang="en-US" dirty="0">
                <a:latin typeface="Bodoni MT"/>
                <a:cs typeface="Calibri Light"/>
              </a:rPr>
              <a:t>The team</a:t>
            </a:r>
            <a:endParaRPr lang="en-US" dirty="0">
              <a:latin typeface="Bodoni MT" panose="02070603080606020203" pitchFamily="18" charset="0"/>
              <a:cs typeface="Calibri Light"/>
            </a:endParaRPr>
          </a:p>
        </p:txBody>
      </p:sp>
      <p:grpSp>
        <p:nvGrpSpPr>
          <p:cNvPr id="47" name="Group 46">
            <a:extLst>
              <a:ext uri="{FF2B5EF4-FFF2-40B4-BE49-F238E27FC236}">
                <a16:creationId xmlns:a16="http://schemas.microsoft.com/office/drawing/2014/main" id="{586574F8-EBB9-D776-865B-357D76884787}"/>
              </a:ext>
            </a:extLst>
          </p:cNvPr>
          <p:cNvGrpSpPr/>
          <p:nvPr/>
        </p:nvGrpSpPr>
        <p:grpSpPr>
          <a:xfrm>
            <a:off x="2259724" y="1799897"/>
            <a:ext cx="7672551" cy="4480034"/>
            <a:chOff x="2062655" y="1813035"/>
            <a:chExt cx="7672551" cy="4480034"/>
          </a:xfrm>
        </p:grpSpPr>
        <p:grpSp>
          <p:nvGrpSpPr>
            <p:cNvPr id="44" name="Group 43">
              <a:extLst>
                <a:ext uri="{FF2B5EF4-FFF2-40B4-BE49-F238E27FC236}">
                  <a16:creationId xmlns:a16="http://schemas.microsoft.com/office/drawing/2014/main" id="{141313F4-866B-0187-67F1-E902175A06F2}"/>
                </a:ext>
              </a:extLst>
            </p:cNvPr>
            <p:cNvGrpSpPr/>
            <p:nvPr/>
          </p:nvGrpSpPr>
          <p:grpSpPr>
            <a:xfrm>
              <a:off x="2062655" y="1813035"/>
              <a:ext cx="3008586" cy="4480034"/>
              <a:chOff x="2877206" y="1813035"/>
              <a:chExt cx="3008586" cy="4480034"/>
            </a:xfrm>
          </p:grpSpPr>
          <p:sp>
            <p:nvSpPr>
              <p:cNvPr id="26" name="Rectangle 25">
                <a:extLst>
                  <a:ext uri="{FF2B5EF4-FFF2-40B4-BE49-F238E27FC236}">
                    <a16:creationId xmlns:a16="http://schemas.microsoft.com/office/drawing/2014/main" id="{CD851148-83C8-55CE-3ED7-2C137DDA4C89}"/>
                  </a:ext>
                </a:extLst>
              </p:cNvPr>
              <p:cNvSpPr/>
              <p:nvPr/>
            </p:nvSpPr>
            <p:spPr>
              <a:xfrm>
                <a:off x="2877206" y="1813035"/>
                <a:ext cx="3008586" cy="44800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
                <a:extLst>
                  <a:ext uri="{FF2B5EF4-FFF2-40B4-BE49-F238E27FC236}">
                    <a16:creationId xmlns:a16="http://schemas.microsoft.com/office/drawing/2014/main" id="{0B4D57EC-A5A3-2BBE-ED8E-CC55DC4C5047}"/>
                  </a:ext>
                </a:extLst>
              </p:cNvPr>
              <p:cNvSpPr txBox="1"/>
              <p:nvPr/>
            </p:nvSpPr>
            <p:spPr>
              <a:xfrm>
                <a:off x="3297621" y="1944414"/>
                <a:ext cx="216775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rPr>
                  <a:t>FRONT-END</a:t>
                </a:r>
              </a:p>
            </p:txBody>
          </p:sp>
          <p:pic>
            <p:nvPicPr>
              <p:cNvPr id="34" name="Picture 33">
                <a:extLst>
                  <a:ext uri="{FF2B5EF4-FFF2-40B4-BE49-F238E27FC236}">
                    <a16:creationId xmlns:a16="http://schemas.microsoft.com/office/drawing/2014/main" id="{DA91F49C-1A6A-66AE-A75D-48E17CAAC587}"/>
                  </a:ext>
                </a:extLst>
              </p:cNvPr>
              <p:cNvPicPr>
                <a:picLocks noChangeAspect="1"/>
              </p:cNvPicPr>
              <p:nvPr/>
            </p:nvPicPr>
            <p:blipFill>
              <a:blip r:embed="rId2"/>
              <a:stretch>
                <a:fillRect/>
              </a:stretch>
            </p:blipFill>
            <p:spPr>
              <a:xfrm>
                <a:off x="3972910" y="2448910"/>
                <a:ext cx="804043" cy="804043"/>
              </a:xfrm>
              <a:prstGeom prst="rect">
                <a:avLst/>
              </a:prstGeom>
            </p:spPr>
          </p:pic>
          <p:grpSp>
            <p:nvGrpSpPr>
              <p:cNvPr id="42" name="Group 41">
                <a:extLst>
                  <a:ext uri="{FF2B5EF4-FFF2-40B4-BE49-F238E27FC236}">
                    <a16:creationId xmlns:a16="http://schemas.microsoft.com/office/drawing/2014/main" id="{447C4624-62F1-BC29-668F-88C2F8E3F9BA}"/>
                  </a:ext>
                </a:extLst>
              </p:cNvPr>
              <p:cNvGrpSpPr/>
              <p:nvPr/>
            </p:nvGrpSpPr>
            <p:grpSpPr>
              <a:xfrm>
                <a:off x="3153102" y="3455276"/>
                <a:ext cx="2469931" cy="2561894"/>
                <a:chOff x="3139964" y="3520966"/>
                <a:chExt cx="2469931" cy="2561894"/>
              </a:xfrm>
            </p:grpSpPr>
            <p:sp>
              <p:nvSpPr>
                <p:cNvPr id="35" name="Rectangle 34">
                  <a:extLst>
                    <a:ext uri="{FF2B5EF4-FFF2-40B4-BE49-F238E27FC236}">
                      <a16:creationId xmlns:a16="http://schemas.microsoft.com/office/drawing/2014/main" id="{F53E334D-636B-C99C-B41A-A4EA782FC98C}"/>
                    </a:ext>
                  </a:extLst>
                </p:cNvPr>
                <p:cNvSpPr/>
                <p:nvPr/>
              </p:nvSpPr>
              <p:spPr>
                <a:xfrm>
                  <a:off x="3139965" y="4861035"/>
                  <a:ext cx="2469930" cy="1221825"/>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Development team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7" name="Rectangle 36">
                  <a:extLst>
                    <a:ext uri="{FF2B5EF4-FFF2-40B4-BE49-F238E27FC236}">
                      <a16:creationId xmlns:a16="http://schemas.microsoft.com/office/drawing/2014/main" id="{03DE3DC9-5D7D-F3F1-E232-2774C669CFE5}"/>
                    </a:ext>
                  </a:extLst>
                </p:cNvPr>
                <p:cNvSpPr/>
                <p:nvPr/>
              </p:nvSpPr>
              <p:spPr>
                <a:xfrm>
                  <a:off x="3139965" y="3520966"/>
                  <a:ext cx="2469930" cy="538654"/>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7AD3FFF-C860-90A3-C918-32FF98B5DB02}"/>
                    </a:ext>
                  </a:extLst>
                </p:cNvPr>
                <p:cNvSpPr/>
                <p:nvPr/>
              </p:nvSpPr>
              <p:spPr>
                <a:xfrm>
                  <a:off x="3139964" y="4191001"/>
                  <a:ext cx="2469930" cy="538654"/>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Scrum master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5" name="Group 44">
              <a:extLst>
                <a:ext uri="{FF2B5EF4-FFF2-40B4-BE49-F238E27FC236}">
                  <a16:creationId xmlns:a16="http://schemas.microsoft.com/office/drawing/2014/main" id="{90F43ABC-C1F4-46BF-0F64-40A32FBE3CF6}"/>
                </a:ext>
              </a:extLst>
            </p:cNvPr>
            <p:cNvGrpSpPr/>
            <p:nvPr/>
          </p:nvGrpSpPr>
          <p:grpSpPr>
            <a:xfrm>
              <a:off x="6726620" y="1813035"/>
              <a:ext cx="3008586" cy="4480034"/>
              <a:chOff x="6726620" y="1813035"/>
              <a:chExt cx="3008586" cy="4480034"/>
            </a:xfrm>
          </p:grpSpPr>
          <p:sp>
            <p:nvSpPr>
              <p:cNvPr id="31" name="Rectangle 30">
                <a:extLst>
                  <a:ext uri="{FF2B5EF4-FFF2-40B4-BE49-F238E27FC236}">
                    <a16:creationId xmlns:a16="http://schemas.microsoft.com/office/drawing/2014/main" id="{BA679896-4C7C-C0FB-197E-ACFE1818C53E}"/>
                  </a:ext>
                </a:extLst>
              </p:cNvPr>
              <p:cNvSpPr/>
              <p:nvPr/>
            </p:nvSpPr>
            <p:spPr>
              <a:xfrm>
                <a:off x="6726620" y="1813035"/>
                <a:ext cx="3008586" cy="448003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4">
                <a:extLst>
                  <a:ext uri="{FF2B5EF4-FFF2-40B4-BE49-F238E27FC236}">
                    <a16:creationId xmlns:a16="http://schemas.microsoft.com/office/drawing/2014/main" id="{CECBBB36-843F-65FF-9B24-DD1FFD5BE738}"/>
                  </a:ext>
                </a:extLst>
              </p:cNvPr>
              <p:cNvSpPr txBox="1"/>
              <p:nvPr/>
            </p:nvSpPr>
            <p:spPr>
              <a:xfrm>
                <a:off x="7147035" y="1944414"/>
                <a:ext cx="216775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rPr>
                  <a:t>BACK-END</a:t>
                </a:r>
              </a:p>
            </p:txBody>
          </p:sp>
          <p:pic>
            <p:nvPicPr>
              <p:cNvPr id="36" name="Picture 35">
                <a:extLst>
                  <a:ext uri="{FF2B5EF4-FFF2-40B4-BE49-F238E27FC236}">
                    <a16:creationId xmlns:a16="http://schemas.microsoft.com/office/drawing/2014/main" id="{A0D52EB5-AD0D-02D3-811F-C55570F76C28}"/>
                  </a:ext>
                </a:extLst>
              </p:cNvPr>
              <p:cNvPicPr>
                <a:picLocks noChangeAspect="1"/>
              </p:cNvPicPr>
              <p:nvPr/>
            </p:nvPicPr>
            <p:blipFill>
              <a:blip r:embed="rId3"/>
              <a:stretch>
                <a:fillRect/>
              </a:stretch>
            </p:blipFill>
            <p:spPr>
              <a:xfrm>
                <a:off x="7835462" y="2448911"/>
                <a:ext cx="790905" cy="804043"/>
              </a:xfrm>
              <a:prstGeom prst="rect">
                <a:avLst/>
              </a:prstGeom>
            </p:spPr>
          </p:pic>
          <p:grpSp>
            <p:nvGrpSpPr>
              <p:cNvPr id="43" name="Group 42">
                <a:extLst>
                  <a:ext uri="{FF2B5EF4-FFF2-40B4-BE49-F238E27FC236}">
                    <a16:creationId xmlns:a16="http://schemas.microsoft.com/office/drawing/2014/main" id="{EF8F6EA8-AF15-5F96-71CF-A39CBCD062C8}"/>
                  </a:ext>
                </a:extLst>
              </p:cNvPr>
              <p:cNvGrpSpPr/>
              <p:nvPr/>
            </p:nvGrpSpPr>
            <p:grpSpPr>
              <a:xfrm>
                <a:off x="7002515" y="3455276"/>
                <a:ext cx="2469931" cy="2561894"/>
                <a:chOff x="7002515" y="3520966"/>
                <a:chExt cx="2469931" cy="2561894"/>
              </a:xfrm>
            </p:grpSpPr>
            <p:sp>
              <p:nvSpPr>
                <p:cNvPr id="39" name="Rectangle 34">
                  <a:extLst>
                    <a:ext uri="{FF2B5EF4-FFF2-40B4-BE49-F238E27FC236}">
                      <a16:creationId xmlns:a16="http://schemas.microsoft.com/office/drawing/2014/main" id="{33AE8085-1F50-3B4B-E8BD-BAF0C1D48DF9}"/>
                    </a:ext>
                  </a:extLst>
                </p:cNvPr>
                <p:cNvSpPr/>
                <p:nvPr/>
              </p:nvSpPr>
              <p:spPr>
                <a:xfrm>
                  <a:off x="7002516" y="4861035"/>
                  <a:ext cx="2469930" cy="1221825"/>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Development team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40" name="Rectangle 36">
                  <a:extLst>
                    <a:ext uri="{FF2B5EF4-FFF2-40B4-BE49-F238E27FC236}">
                      <a16:creationId xmlns:a16="http://schemas.microsoft.com/office/drawing/2014/main" id="{E7FF7768-C9FF-8E78-DE30-DBF16D40960A}"/>
                    </a:ext>
                  </a:extLst>
                </p:cNvPr>
                <p:cNvSpPr/>
                <p:nvPr/>
              </p:nvSpPr>
              <p:spPr>
                <a:xfrm>
                  <a:off x="7002516" y="3520966"/>
                  <a:ext cx="2469930" cy="538654"/>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37">
                  <a:extLst>
                    <a:ext uri="{FF2B5EF4-FFF2-40B4-BE49-F238E27FC236}">
                      <a16:creationId xmlns:a16="http://schemas.microsoft.com/office/drawing/2014/main" id="{EE6D812C-D4BB-588B-1041-8726A0EB6CC0}"/>
                    </a:ext>
                  </a:extLst>
                </p:cNvPr>
                <p:cNvSpPr/>
                <p:nvPr/>
              </p:nvSpPr>
              <p:spPr>
                <a:xfrm>
                  <a:off x="7002515" y="4191001"/>
                  <a:ext cx="2469930" cy="538654"/>
                </a:xfrm>
                <a:prstGeom prst="roundRect">
                  <a:avLst/>
                </a:prstGeom>
                <a:solidFill>
                  <a:srgbClr val="F9F1D0"/>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Scrum master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46" name="Straight Arrow Connector 45">
              <a:extLst>
                <a:ext uri="{FF2B5EF4-FFF2-40B4-BE49-F238E27FC236}">
                  <a16:creationId xmlns:a16="http://schemas.microsoft.com/office/drawing/2014/main" id="{FDDCD320-7CDC-CBF5-E307-FBF61DD7C52C}"/>
                </a:ext>
              </a:extLst>
            </p:cNvPr>
            <p:cNvCxnSpPr/>
            <p:nvPr/>
          </p:nvCxnSpPr>
          <p:spPr>
            <a:xfrm flipV="1">
              <a:off x="5073871" y="4043852"/>
              <a:ext cx="1650121" cy="5257"/>
            </a:xfrm>
            <a:prstGeom prst="straightConnector1">
              <a:avLst/>
            </a:prstGeom>
            <a:ln w="57150">
              <a:solidFill>
                <a:srgbClr val="C7912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 name="Espace réservé de la date 8">
            <a:extLst>
              <a:ext uri="{FF2B5EF4-FFF2-40B4-BE49-F238E27FC236}">
                <a16:creationId xmlns:a16="http://schemas.microsoft.com/office/drawing/2014/main" id="{B457B470-8F54-0A6F-F4C8-36CB1A69F973}"/>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6FC17C2F-38DA-547D-E6D6-7488B9F9DD25}"/>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B36E8C25-7B34-39A4-477A-30A5138C35B9}"/>
              </a:ext>
            </a:extLst>
          </p:cNvPr>
          <p:cNvSpPr>
            <a:spLocks noGrp="1"/>
          </p:cNvSpPr>
          <p:nvPr>
            <p:ph type="sldNum" sz="quarter" idx="12"/>
          </p:nvPr>
        </p:nvSpPr>
        <p:spPr/>
        <p:txBody>
          <a:bodyPr/>
          <a:lstStyle/>
          <a:p>
            <a:fld id="{C00805D6-75F3-46C0-893A-A04A6F4356BF}" type="slidenum">
              <a:rPr lang="fr-FR" smtClean="0"/>
              <a:t>10</a:t>
            </a:fld>
            <a:endParaRPr lang="fr-FR"/>
          </a:p>
        </p:txBody>
      </p:sp>
    </p:spTree>
    <p:extLst>
      <p:ext uri="{BB962C8B-B14F-4D97-AF65-F5344CB8AC3E}">
        <p14:creationId xmlns:p14="http://schemas.microsoft.com/office/powerpoint/2010/main" val="126029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itre 20">
            <a:extLst>
              <a:ext uri="{FF2B5EF4-FFF2-40B4-BE49-F238E27FC236}">
                <a16:creationId xmlns:a16="http://schemas.microsoft.com/office/drawing/2014/main" id="{28B52251-617D-1E4F-E56E-E8E5FEF1E91C}"/>
              </a:ext>
            </a:extLst>
          </p:cNvPr>
          <p:cNvSpPr>
            <a:spLocks noGrp="1"/>
          </p:cNvSpPr>
          <p:nvPr>
            <p:ph type="title"/>
          </p:nvPr>
        </p:nvSpPr>
        <p:spPr>
          <a:xfrm>
            <a:off x="838200" y="365125"/>
            <a:ext cx="10515600" cy="1325563"/>
          </a:xfrm>
        </p:spPr>
        <p:txBody>
          <a:bodyPr>
            <a:normAutofit/>
          </a:bodyPr>
          <a:lstStyle/>
          <a:p>
            <a:r>
              <a:rPr lang="fr-FR" dirty="0" err="1">
                <a:latin typeface="Bodoni MT" panose="02070603080606020203" pitchFamily="18" charset="0"/>
              </a:rPr>
              <a:t>Subteams</a:t>
            </a:r>
            <a:endParaRPr lang="fr-FR" dirty="0"/>
          </a:p>
        </p:txBody>
      </p:sp>
      <p:graphicFrame>
        <p:nvGraphicFramePr>
          <p:cNvPr id="2" name="Diagram 2840">
            <a:extLst>
              <a:ext uri="{FF2B5EF4-FFF2-40B4-BE49-F238E27FC236}">
                <a16:creationId xmlns:a16="http://schemas.microsoft.com/office/drawing/2014/main" id="{1EA751D4-E683-9B50-3D4F-C60710037352}"/>
              </a:ext>
            </a:extLst>
          </p:cNvPr>
          <p:cNvGraphicFramePr/>
          <p:nvPr>
            <p:extLst>
              <p:ext uri="{D42A27DB-BD31-4B8C-83A1-F6EECF244321}">
                <p14:modId xmlns:p14="http://schemas.microsoft.com/office/powerpoint/2010/main" val="2863043361"/>
              </p:ext>
            </p:extLst>
          </p:nvPr>
        </p:nvGraphicFramePr>
        <p:xfrm>
          <a:off x="4036393" y="947558"/>
          <a:ext cx="6862415" cy="5261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Connecteur droit 3">
            <a:extLst>
              <a:ext uri="{FF2B5EF4-FFF2-40B4-BE49-F238E27FC236}">
                <a16:creationId xmlns:a16="http://schemas.microsoft.com/office/drawing/2014/main" id="{38CB4FA4-3C34-95D5-1E8B-43C4BD050B47}"/>
              </a:ext>
            </a:extLst>
          </p:cNvPr>
          <p:cNvCxnSpPr>
            <a:cxnSpLocks/>
          </p:cNvCxnSpPr>
          <p:nvPr/>
        </p:nvCxnSpPr>
        <p:spPr>
          <a:xfrm>
            <a:off x="1239520" y="1971040"/>
            <a:ext cx="9659288" cy="0"/>
          </a:xfrm>
          <a:prstGeom prst="line">
            <a:avLst/>
          </a:prstGeom>
          <a:ln w="28575">
            <a:solidFill>
              <a:srgbClr val="C79125"/>
            </a:solidFill>
            <a:prstDash val="sysDas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49E5F95-F0F0-5FC8-E328-12C1A1080720}"/>
              </a:ext>
            </a:extLst>
          </p:cNvPr>
          <p:cNvCxnSpPr>
            <a:cxnSpLocks/>
          </p:cNvCxnSpPr>
          <p:nvPr/>
        </p:nvCxnSpPr>
        <p:spPr>
          <a:xfrm>
            <a:off x="7335520" y="487680"/>
            <a:ext cx="0" cy="5721734"/>
          </a:xfrm>
          <a:prstGeom prst="line">
            <a:avLst/>
          </a:prstGeom>
          <a:ln w="28575">
            <a:solidFill>
              <a:srgbClr val="C79125"/>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63C155E-818D-1208-3062-952B2D4D94D9}"/>
              </a:ext>
            </a:extLst>
          </p:cNvPr>
          <p:cNvCxnSpPr>
            <a:cxnSpLocks/>
          </p:cNvCxnSpPr>
          <p:nvPr/>
        </p:nvCxnSpPr>
        <p:spPr>
          <a:xfrm>
            <a:off x="1239520" y="4104640"/>
            <a:ext cx="9659288" cy="0"/>
          </a:xfrm>
          <a:prstGeom prst="line">
            <a:avLst/>
          </a:prstGeom>
          <a:ln w="28575">
            <a:solidFill>
              <a:srgbClr val="C79125"/>
            </a:solidFill>
            <a:prstDash val="sysDash"/>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B4AF368E-C8B6-6059-2C34-3C6CDEB0CF3E}"/>
              </a:ext>
            </a:extLst>
          </p:cNvPr>
          <p:cNvSpPr txBox="1"/>
          <p:nvPr/>
        </p:nvSpPr>
        <p:spPr>
          <a:xfrm>
            <a:off x="1239520" y="2853174"/>
            <a:ext cx="1910080" cy="400110"/>
          </a:xfrm>
          <a:prstGeom prst="rect">
            <a:avLst/>
          </a:prstGeom>
          <a:noFill/>
        </p:spPr>
        <p:txBody>
          <a:bodyPr wrap="square" rtlCol="0">
            <a:spAutoFit/>
          </a:bodyPr>
          <a:lstStyle/>
          <a:p>
            <a:r>
              <a:rPr lang="fr-FR" sz="2000" b="1" dirty="0"/>
              <a:t>Product </a:t>
            </a:r>
            <a:r>
              <a:rPr lang="fr-FR" sz="2000" b="1" dirty="0" err="1"/>
              <a:t>owners</a:t>
            </a:r>
            <a:endParaRPr lang="fr-FR" sz="2000" b="1" dirty="0"/>
          </a:p>
        </p:txBody>
      </p:sp>
      <p:sp>
        <p:nvSpPr>
          <p:cNvPr id="19" name="ZoneTexte 18">
            <a:extLst>
              <a:ext uri="{FF2B5EF4-FFF2-40B4-BE49-F238E27FC236}">
                <a16:creationId xmlns:a16="http://schemas.microsoft.com/office/drawing/2014/main" id="{4C76C58D-49EB-C116-27AA-7BEC278C2285}"/>
              </a:ext>
            </a:extLst>
          </p:cNvPr>
          <p:cNvSpPr txBox="1"/>
          <p:nvPr/>
        </p:nvSpPr>
        <p:spPr>
          <a:xfrm>
            <a:off x="1215890" y="4986775"/>
            <a:ext cx="2341880" cy="400110"/>
          </a:xfrm>
          <a:prstGeom prst="rect">
            <a:avLst/>
          </a:prstGeom>
          <a:noFill/>
        </p:spPr>
        <p:txBody>
          <a:bodyPr wrap="square" rtlCol="0">
            <a:spAutoFit/>
          </a:bodyPr>
          <a:lstStyle/>
          <a:p>
            <a:r>
              <a:rPr lang="fr-FR" sz="2000" b="1" dirty="0" err="1"/>
              <a:t>Development</a:t>
            </a:r>
            <a:r>
              <a:rPr lang="fr-FR" sz="2000" b="1" dirty="0"/>
              <a:t> team</a:t>
            </a:r>
          </a:p>
        </p:txBody>
      </p:sp>
      <p:sp>
        <p:nvSpPr>
          <p:cNvPr id="20" name="ZoneTexte 19">
            <a:extLst>
              <a:ext uri="{FF2B5EF4-FFF2-40B4-BE49-F238E27FC236}">
                <a16:creationId xmlns:a16="http://schemas.microsoft.com/office/drawing/2014/main" id="{26E36EA6-6905-26C4-8564-1539F26DEFA3}"/>
              </a:ext>
            </a:extLst>
          </p:cNvPr>
          <p:cNvSpPr txBox="1"/>
          <p:nvPr/>
        </p:nvSpPr>
        <p:spPr>
          <a:xfrm>
            <a:off x="1239520" y="1351281"/>
            <a:ext cx="2341880" cy="400110"/>
          </a:xfrm>
          <a:prstGeom prst="rect">
            <a:avLst/>
          </a:prstGeom>
          <a:noFill/>
        </p:spPr>
        <p:txBody>
          <a:bodyPr wrap="square" rtlCol="0">
            <a:spAutoFit/>
          </a:bodyPr>
          <a:lstStyle/>
          <a:p>
            <a:r>
              <a:rPr lang="fr-FR" sz="2000" b="1" dirty="0"/>
              <a:t>Scrum masters</a:t>
            </a:r>
          </a:p>
        </p:txBody>
      </p:sp>
      <p:sp>
        <p:nvSpPr>
          <p:cNvPr id="44" name="ZoneTexte 43">
            <a:extLst>
              <a:ext uri="{FF2B5EF4-FFF2-40B4-BE49-F238E27FC236}">
                <a16:creationId xmlns:a16="http://schemas.microsoft.com/office/drawing/2014/main" id="{43B44B5A-0A6B-93AD-3AB3-68567410C1F9}"/>
              </a:ext>
            </a:extLst>
          </p:cNvPr>
          <p:cNvSpPr txBox="1"/>
          <p:nvPr/>
        </p:nvSpPr>
        <p:spPr>
          <a:xfrm>
            <a:off x="4516607" y="573146"/>
            <a:ext cx="2317805" cy="400110"/>
          </a:xfrm>
          <a:prstGeom prst="rect">
            <a:avLst/>
          </a:prstGeom>
          <a:noFill/>
        </p:spPr>
        <p:txBody>
          <a:bodyPr wrap="square" rtlCol="0">
            <a:spAutoFit/>
          </a:bodyPr>
          <a:lstStyle/>
          <a:p>
            <a:pPr algn="ctr"/>
            <a:r>
              <a:rPr lang="fr-FR" sz="2000" b="1" dirty="0" err="1"/>
              <a:t>Front-end</a:t>
            </a:r>
            <a:r>
              <a:rPr lang="fr-FR" sz="2000" b="1" dirty="0"/>
              <a:t> </a:t>
            </a:r>
            <a:r>
              <a:rPr lang="fr-FR" sz="2000" b="1" dirty="0" err="1"/>
              <a:t>subteam</a:t>
            </a:r>
            <a:endParaRPr lang="fr-FR" sz="2000" b="1" dirty="0"/>
          </a:p>
        </p:txBody>
      </p:sp>
      <p:sp>
        <p:nvSpPr>
          <p:cNvPr id="46" name="ZoneTexte 45">
            <a:extLst>
              <a:ext uri="{FF2B5EF4-FFF2-40B4-BE49-F238E27FC236}">
                <a16:creationId xmlns:a16="http://schemas.microsoft.com/office/drawing/2014/main" id="{916AD28D-F7CD-FE92-2494-A7B49D5E56E3}"/>
              </a:ext>
            </a:extLst>
          </p:cNvPr>
          <p:cNvSpPr txBox="1"/>
          <p:nvPr/>
        </p:nvSpPr>
        <p:spPr>
          <a:xfrm>
            <a:off x="8087603" y="573146"/>
            <a:ext cx="2317805" cy="400110"/>
          </a:xfrm>
          <a:prstGeom prst="rect">
            <a:avLst/>
          </a:prstGeom>
          <a:noFill/>
        </p:spPr>
        <p:txBody>
          <a:bodyPr wrap="square" rtlCol="0">
            <a:spAutoFit/>
          </a:bodyPr>
          <a:lstStyle/>
          <a:p>
            <a:pPr algn="ctr"/>
            <a:r>
              <a:rPr lang="fr-FR" sz="2000" b="1" dirty="0" err="1"/>
              <a:t>Back-end</a:t>
            </a:r>
            <a:r>
              <a:rPr lang="fr-FR" b="1" dirty="0"/>
              <a:t> </a:t>
            </a:r>
            <a:r>
              <a:rPr lang="fr-FR" b="1" dirty="0" err="1"/>
              <a:t>subteam</a:t>
            </a:r>
            <a:endParaRPr lang="fr-FR" b="1" dirty="0"/>
          </a:p>
        </p:txBody>
      </p:sp>
      <p:sp>
        <p:nvSpPr>
          <p:cNvPr id="49" name="Rectangle 48">
            <a:extLst>
              <a:ext uri="{FF2B5EF4-FFF2-40B4-BE49-F238E27FC236}">
                <a16:creationId xmlns:a16="http://schemas.microsoft.com/office/drawing/2014/main" id="{B015D84A-737F-2DE8-53C8-9BDEA56B733A}"/>
              </a:ext>
            </a:extLst>
          </p:cNvPr>
          <p:cNvSpPr/>
          <p:nvPr/>
        </p:nvSpPr>
        <p:spPr>
          <a:xfrm>
            <a:off x="4935195" y="1246819"/>
            <a:ext cx="1480629" cy="473801"/>
          </a:xfrm>
          <a:prstGeom prst="rect">
            <a:avLst/>
          </a:pr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52" name="Espace réservé de la date 51">
            <a:extLst>
              <a:ext uri="{FF2B5EF4-FFF2-40B4-BE49-F238E27FC236}">
                <a16:creationId xmlns:a16="http://schemas.microsoft.com/office/drawing/2014/main" id="{E60BD3C3-F727-CA89-D6F2-53DCC76C2494}"/>
              </a:ext>
            </a:extLst>
          </p:cNvPr>
          <p:cNvSpPr>
            <a:spLocks noGrp="1"/>
          </p:cNvSpPr>
          <p:nvPr>
            <p:ph type="dt" sz="half" idx="10"/>
          </p:nvPr>
        </p:nvSpPr>
        <p:spPr/>
        <p:txBody>
          <a:bodyPr/>
          <a:lstStyle/>
          <a:p>
            <a:r>
              <a:rPr lang="fr-FR"/>
              <a:t>08/12/2023</a:t>
            </a:r>
          </a:p>
        </p:txBody>
      </p:sp>
      <p:sp>
        <p:nvSpPr>
          <p:cNvPr id="53" name="Espace réservé du pied de page 52">
            <a:extLst>
              <a:ext uri="{FF2B5EF4-FFF2-40B4-BE49-F238E27FC236}">
                <a16:creationId xmlns:a16="http://schemas.microsoft.com/office/drawing/2014/main" id="{A8210128-CA98-E821-F9EA-41CDDD6A3999}"/>
              </a:ext>
            </a:extLst>
          </p:cNvPr>
          <p:cNvSpPr>
            <a:spLocks noGrp="1"/>
          </p:cNvSpPr>
          <p:nvPr>
            <p:ph type="ftr" sz="quarter" idx="11"/>
          </p:nvPr>
        </p:nvSpPr>
        <p:spPr/>
        <p:txBody>
          <a:bodyPr/>
          <a:lstStyle/>
          <a:p>
            <a:r>
              <a:rPr lang="en-US"/>
              <a:t>Presentation class project - TiSIG - TSI Class 2023</a:t>
            </a:r>
            <a:endParaRPr lang="fr-FR"/>
          </a:p>
        </p:txBody>
      </p:sp>
      <p:sp>
        <p:nvSpPr>
          <p:cNvPr id="54" name="Espace réservé du numéro de diapositive 53">
            <a:extLst>
              <a:ext uri="{FF2B5EF4-FFF2-40B4-BE49-F238E27FC236}">
                <a16:creationId xmlns:a16="http://schemas.microsoft.com/office/drawing/2014/main" id="{E495FF53-500F-B17A-D46F-788052C45070}"/>
              </a:ext>
            </a:extLst>
          </p:cNvPr>
          <p:cNvSpPr>
            <a:spLocks noGrp="1"/>
          </p:cNvSpPr>
          <p:nvPr>
            <p:ph type="sldNum" sz="quarter" idx="12"/>
          </p:nvPr>
        </p:nvSpPr>
        <p:spPr/>
        <p:txBody>
          <a:bodyPr/>
          <a:lstStyle/>
          <a:p>
            <a:fld id="{3193BDFB-6596-4F5E-B7F9-8D98B4E4609D}" type="slidenum">
              <a:rPr lang="fr-FR" smtClean="0"/>
              <a:t>11</a:t>
            </a:fld>
            <a:endParaRPr lang="fr-FR"/>
          </a:p>
        </p:txBody>
      </p:sp>
    </p:spTree>
    <p:extLst>
      <p:ext uri="{BB962C8B-B14F-4D97-AF65-F5344CB8AC3E}">
        <p14:creationId xmlns:p14="http://schemas.microsoft.com/office/powerpoint/2010/main" val="409057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re 6">
            <a:extLst>
              <a:ext uri="{FF2B5EF4-FFF2-40B4-BE49-F238E27FC236}">
                <a16:creationId xmlns:a16="http://schemas.microsoft.com/office/drawing/2014/main" id="{5282AC07-5B9F-9151-A6CA-9AE8665D5DAE}"/>
              </a:ext>
            </a:extLst>
          </p:cNvPr>
          <p:cNvSpPr>
            <a:spLocks noGrp="1"/>
          </p:cNvSpPr>
          <p:nvPr>
            <p:ph type="title"/>
          </p:nvPr>
        </p:nvSpPr>
        <p:spPr/>
        <p:txBody>
          <a:bodyPr/>
          <a:lstStyle/>
          <a:p>
            <a:r>
              <a:rPr lang="en-US" dirty="0">
                <a:latin typeface="Bodoni MT"/>
                <a:cs typeface="Calibri Light"/>
              </a:rPr>
              <a:t>Tools</a:t>
            </a:r>
            <a:endParaRPr lang="en-US" dirty="0">
              <a:latin typeface="Bodoni MT" panose="02070603080606020203" pitchFamily="18" charset="0"/>
              <a:cs typeface="Calibri Light"/>
            </a:endParaRPr>
          </a:p>
        </p:txBody>
      </p:sp>
      <p:grpSp>
        <p:nvGrpSpPr>
          <p:cNvPr id="9" name="Group 8">
            <a:extLst>
              <a:ext uri="{FF2B5EF4-FFF2-40B4-BE49-F238E27FC236}">
                <a16:creationId xmlns:a16="http://schemas.microsoft.com/office/drawing/2014/main" id="{E6A2F928-340B-1089-6E40-19D0A89C6535}"/>
              </a:ext>
            </a:extLst>
          </p:cNvPr>
          <p:cNvGrpSpPr/>
          <p:nvPr/>
        </p:nvGrpSpPr>
        <p:grpSpPr>
          <a:xfrm>
            <a:off x="3199085" y="2113543"/>
            <a:ext cx="5793830" cy="2956035"/>
            <a:chOff x="2483065" y="2601309"/>
            <a:chExt cx="5793830" cy="2956035"/>
          </a:xfrm>
        </p:grpSpPr>
        <p:sp>
          <p:nvSpPr>
            <p:cNvPr id="247" name="Rectangle 246">
              <a:extLst>
                <a:ext uri="{FF2B5EF4-FFF2-40B4-BE49-F238E27FC236}">
                  <a16:creationId xmlns:a16="http://schemas.microsoft.com/office/drawing/2014/main" id="{C5B38FDD-AD53-9607-4C33-FEA2C9105B0B}"/>
                </a:ext>
              </a:extLst>
            </p:cNvPr>
            <p:cNvSpPr/>
            <p:nvPr/>
          </p:nvSpPr>
          <p:spPr>
            <a:xfrm>
              <a:off x="2483066" y="2601309"/>
              <a:ext cx="2903481" cy="827690"/>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44" name="Rectangle 243">
              <a:extLst>
                <a:ext uri="{FF2B5EF4-FFF2-40B4-BE49-F238E27FC236}">
                  <a16:creationId xmlns:a16="http://schemas.microsoft.com/office/drawing/2014/main" id="{2811ECDF-B780-FAC5-2700-3ACC6B60A1A8}"/>
                </a:ext>
              </a:extLst>
            </p:cNvPr>
            <p:cNvSpPr/>
            <p:nvPr/>
          </p:nvSpPr>
          <p:spPr>
            <a:xfrm>
              <a:off x="5386551" y="2601310"/>
              <a:ext cx="2890344" cy="827690"/>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Distributed version control</a:t>
              </a: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00" name="Rectangle 299">
              <a:extLst>
                <a:ext uri="{FF2B5EF4-FFF2-40B4-BE49-F238E27FC236}">
                  <a16:creationId xmlns:a16="http://schemas.microsoft.com/office/drawing/2014/main" id="{8AEAC097-7217-DDF2-0999-023740146C8D}"/>
                </a:ext>
              </a:extLst>
            </p:cNvPr>
            <p:cNvSpPr/>
            <p:nvPr/>
          </p:nvSpPr>
          <p:spPr>
            <a:xfrm>
              <a:off x="2483066" y="3612930"/>
              <a:ext cx="2903481" cy="840827"/>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246" name="Rectangle 245">
              <a:extLst>
                <a:ext uri="{FF2B5EF4-FFF2-40B4-BE49-F238E27FC236}">
                  <a16:creationId xmlns:a16="http://schemas.microsoft.com/office/drawing/2014/main" id="{E284C58A-A288-AE2B-7EFA-FC74258A0B0E}"/>
                </a:ext>
              </a:extLst>
            </p:cNvPr>
            <p:cNvSpPr/>
            <p:nvPr/>
          </p:nvSpPr>
          <p:spPr>
            <a:xfrm>
              <a:off x="5386550" y="3612931"/>
              <a:ext cx="2890344" cy="840827"/>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CI/CD</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3" name="Picture 2" descr="GitHub Actions · GitHub">
              <a:extLst>
                <a:ext uri="{FF2B5EF4-FFF2-40B4-BE49-F238E27FC236}">
                  <a16:creationId xmlns:a16="http://schemas.microsoft.com/office/drawing/2014/main" id="{88329C9E-0C67-63AB-ABA8-669522483EC3}"/>
                </a:ext>
              </a:extLst>
            </p:cNvPr>
            <p:cNvPicPr>
              <a:picLocks noChangeAspect="1"/>
            </p:cNvPicPr>
            <p:nvPr/>
          </p:nvPicPr>
          <p:blipFill>
            <a:blip r:embed="rId2"/>
            <a:stretch>
              <a:fillRect/>
            </a:stretch>
          </p:blipFill>
          <p:spPr>
            <a:xfrm>
              <a:off x="3656928" y="3705765"/>
              <a:ext cx="646982" cy="661359"/>
            </a:xfrm>
            <a:prstGeom prst="rect">
              <a:avLst/>
            </a:prstGeom>
          </p:spPr>
        </p:pic>
        <p:sp>
          <p:nvSpPr>
            <p:cNvPr id="308" name="Rectangle 307">
              <a:extLst>
                <a:ext uri="{FF2B5EF4-FFF2-40B4-BE49-F238E27FC236}">
                  <a16:creationId xmlns:a16="http://schemas.microsoft.com/office/drawing/2014/main" id="{D2416FF3-C9A3-EAFF-D3C5-697F7A6ABADC}"/>
                </a:ext>
              </a:extLst>
            </p:cNvPr>
            <p:cNvSpPr/>
            <p:nvPr/>
          </p:nvSpPr>
          <p:spPr>
            <a:xfrm>
              <a:off x="2483065" y="4716517"/>
              <a:ext cx="2903482" cy="840827"/>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4" name="Picture 3" descr="Fichier:Logo Trello.svg — Wikipédia">
              <a:extLst>
                <a:ext uri="{FF2B5EF4-FFF2-40B4-BE49-F238E27FC236}">
                  <a16:creationId xmlns:a16="http://schemas.microsoft.com/office/drawing/2014/main" id="{878C439B-61A5-BA5F-10B6-27D1606A3C19}"/>
                </a:ext>
              </a:extLst>
            </p:cNvPr>
            <p:cNvPicPr>
              <a:picLocks noChangeAspect="1"/>
            </p:cNvPicPr>
            <p:nvPr/>
          </p:nvPicPr>
          <p:blipFill>
            <a:blip r:embed="rId3"/>
            <a:stretch>
              <a:fillRect/>
            </a:stretch>
          </p:blipFill>
          <p:spPr>
            <a:xfrm>
              <a:off x="2871950" y="4810964"/>
              <a:ext cx="2243958" cy="651934"/>
            </a:xfrm>
            <a:prstGeom prst="rect">
              <a:avLst/>
            </a:prstGeom>
          </p:spPr>
        </p:pic>
        <p:sp>
          <p:nvSpPr>
            <p:cNvPr id="309" name="Rectangle 308">
              <a:extLst>
                <a:ext uri="{FF2B5EF4-FFF2-40B4-BE49-F238E27FC236}">
                  <a16:creationId xmlns:a16="http://schemas.microsoft.com/office/drawing/2014/main" id="{352BDC9B-0E35-C9CD-5182-57A6FFA0E2BA}"/>
                </a:ext>
              </a:extLst>
            </p:cNvPr>
            <p:cNvSpPr/>
            <p:nvPr/>
          </p:nvSpPr>
          <p:spPr>
            <a:xfrm>
              <a:off x="5386550" y="4716517"/>
              <a:ext cx="2890344" cy="840827"/>
            </a:xfrm>
            <a:prstGeom prst="rect">
              <a:avLst/>
            </a:prstGeom>
            <a:solidFill>
              <a:srgbClr val="F9F1D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Ka</a:t>
              </a:r>
              <a:r>
                <a:rPr lang="en-US" b="1" dirty="0">
                  <a:solidFill>
                    <a:prstClr val="black"/>
                  </a:solidFill>
                  <a:latin typeface="Calibri" panose="020F0502020204030204"/>
                  <a:ea typeface="+mn-lt"/>
                  <a:cs typeface="Calibri" panose="020F0502020204030204"/>
                </a:rPr>
                <a:t>n</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ban</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nvGrpSpPr>
            <p:cNvPr id="8" name="Group 7">
              <a:extLst>
                <a:ext uri="{FF2B5EF4-FFF2-40B4-BE49-F238E27FC236}">
                  <a16:creationId xmlns:a16="http://schemas.microsoft.com/office/drawing/2014/main" id="{8279069C-9381-B568-8BE8-97D621F8B2CA}"/>
                </a:ext>
              </a:extLst>
            </p:cNvPr>
            <p:cNvGrpSpPr/>
            <p:nvPr/>
          </p:nvGrpSpPr>
          <p:grpSpPr>
            <a:xfrm>
              <a:off x="3174122" y="2693455"/>
              <a:ext cx="1530794" cy="648836"/>
              <a:chOff x="3502571" y="2706593"/>
              <a:chExt cx="1530794" cy="648836"/>
            </a:xfrm>
          </p:grpSpPr>
          <p:pic>
            <p:nvPicPr>
              <p:cNvPr id="2" name="Picture 1">
                <a:extLst>
                  <a:ext uri="{FF2B5EF4-FFF2-40B4-BE49-F238E27FC236}">
                    <a16:creationId xmlns:a16="http://schemas.microsoft.com/office/drawing/2014/main" id="{9717623A-0D2C-8805-1FCA-34208F020651}"/>
                  </a:ext>
                </a:extLst>
              </p:cNvPr>
              <p:cNvPicPr>
                <a:picLocks noChangeAspect="1"/>
              </p:cNvPicPr>
              <p:nvPr/>
            </p:nvPicPr>
            <p:blipFill>
              <a:blip r:embed="rId4"/>
              <a:stretch>
                <a:fillRect/>
              </a:stretch>
            </p:blipFill>
            <p:spPr>
              <a:xfrm>
                <a:off x="4457426" y="2765609"/>
                <a:ext cx="575939" cy="589077"/>
              </a:xfrm>
              <a:prstGeom prst="rect">
                <a:avLst/>
              </a:prstGeom>
            </p:spPr>
          </p:pic>
          <p:cxnSp>
            <p:nvCxnSpPr>
              <p:cNvPr id="307" name="Connecteur droit 15">
                <a:extLst>
                  <a:ext uri="{FF2B5EF4-FFF2-40B4-BE49-F238E27FC236}">
                    <a16:creationId xmlns:a16="http://schemas.microsoft.com/office/drawing/2014/main" id="{8F7FC7B5-478A-7B0A-E0F6-E6513B4B7900}"/>
                  </a:ext>
                </a:extLst>
              </p:cNvPr>
              <p:cNvCxnSpPr>
                <a:cxnSpLocks/>
              </p:cNvCxnSpPr>
              <p:nvPr/>
            </p:nvCxnSpPr>
            <p:spPr>
              <a:xfrm flipH="1" flipV="1">
                <a:off x="4271961" y="2706593"/>
                <a:ext cx="1" cy="616573"/>
              </a:xfrm>
              <a:prstGeom prst="line">
                <a:avLst/>
              </a:prstGeom>
              <a:ln w="38100">
                <a:solidFill>
                  <a:srgbClr val="C79125"/>
                </a:solidFill>
              </a:ln>
            </p:spPr>
            <p:style>
              <a:lnRef idx="1">
                <a:schemeClr val="dk1"/>
              </a:lnRef>
              <a:fillRef idx="0">
                <a:schemeClr val="dk1"/>
              </a:fillRef>
              <a:effectRef idx="0">
                <a:schemeClr val="dk1"/>
              </a:effectRef>
              <a:fontRef idx="minor">
                <a:schemeClr val="tx1"/>
              </a:fontRef>
            </p:style>
          </p:cxnSp>
          <p:pic>
            <p:nvPicPr>
              <p:cNvPr id="6" name="Picture 5" descr="Apprendre git | Grafikart">
                <a:extLst>
                  <a:ext uri="{FF2B5EF4-FFF2-40B4-BE49-F238E27FC236}">
                    <a16:creationId xmlns:a16="http://schemas.microsoft.com/office/drawing/2014/main" id="{FA507698-CA3F-8818-28DA-3362AABC0AE8}"/>
                  </a:ext>
                </a:extLst>
              </p:cNvPr>
              <p:cNvPicPr>
                <a:picLocks noChangeAspect="1"/>
              </p:cNvPicPr>
              <p:nvPr/>
            </p:nvPicPr>
            <p:blipFill>
              <a:blip r:embed="rId5"/>
              <a:stretch>
                <a:fillRect/>
              </a:stretch>
            </p:blipFill>
            <p:spPr>
              <a:xfrm>
                <a:off x="3502571" y="2766848"/>
                <a:ext cx="601719" cy="588581"/>
              </a:xfrm>
              <a:prstGeom prst="rect">
                <a:avLst/>
              </a:prstGeom>
            </p:spPr>
          </p:pic>
        </p:grpSp>
      </p:grpSp>
      <p:sp>
        <p:nvSpPr>
          <p:cNvPr id="15" name="Espace réservé de la date 14">
            <a:extLst>
              <a:ext uri="{FF2B5EF4-FFF2-40B4-BE49-F238E27FC236}">
                <a16:creationId xmlns:a16="http://schemas.microsoft.com/office/drawing/2014/main" id="{88E71CA4-7049-D255-3FEB-87E1DA1BDF99}"/>
              </a:ext>
            </a:extLst>
          </p:cNvPr>
          <p:cNvSpPr>
            <a:spLocks noGrp="1"/>
          </p:cNvSpPr>
          <p:nvPr>
            <p:ph type="dt" sz="half" idx="10"/>
          </p:nvPr>
        </p:nvSpPr>
        <p:spPr/>
        <p:txBody>
          <a:bodyPr/>
          <a:lstStyle/>
          <a:p>
            <a:r>
              <a:rPr lang="fr-FR"/>
              <a:t>08/12/2023</a:t>
            </a:r>
          </a:p>
        </p:txBody>
      </p:sp>
      <p:sp>
        <p:nvSpPr>
          <p:cNvPr id="16" name="Espace réservé du pied de page 15">
            <a:extLst>
              <a:ext uri="{FF2B5EF4-FFF2-40B4-BE49-F238E27FC236}">
                <a16:creationId xmlns:a16="http://schemas.microsoft.com/office/drawing/2014/main" id="{6CA633C1-3B84-A975-F06D-E1452761B27A}"/>
              </a:ext>
            </a:extLst>
          </p:cNvPr>
          <p:cNvSpPr>
            <a:spLocks noGrp="1"/>
          </p:cNvSpPr>
          <p:nvPr>
            <p:ph type="ftr" sz="quarter" idx="11"/>
          </p:nvPr>
        </p:nvSpPr>
        <p:spPr/>
        <p:txBody>
          <a:bodyPr/>
          <a:lstStyle/>
          <a:p>
            <a:r>
              <a:rPr lang="en-US"/>
              <a:t>Presentation class project - TiSIG - TSI Class 2023</a:t>
            </a:r>
            <a:endParaRPr lang="fr-FR"/>
          </a:p>
        </p:txBody>
      </p:sp>
      <p:sp>
        <p:nvSpPr>
          <p:cNvPr id="17" name="Espace réservé du numéro de diapositive 16">
            <a:extLst>
              <a:ext uri="{FF2B5EF4-FFF2-40B4-BE49-F238E27FC236}">
                <a16:creationId xmlns:a16="http://schemas.microsoft.com/office/drawing/2014/main" id="{B8F6ABE8-0D2E-A59C-34D7-1692FEAD7B24}"/>
              </a:ext>
            </a:extLst>
          </p:cNvPr>
          <p:cNvSpPr>
            <a:spLocks noGrp="1"/>
          </p:cNvSpPr>
          <p:nvPr>
            <p:ph type="sldNum" sz="quarter" idx="12"/>
          </p:nvPr>
        </p:nvSpPr>
        <p:spPr/>
        <p:txBody>
          <a:bodyPr/>
          <a:lstStyle/>
          <a:p>
            <a:fld id="{C00805D6-75F3-46C0-893A-A04A6F4356BF}" type="slidenum">
              <a:rPr lang="fr-FR" smtClean="0"/>
              <a:t>12</a:t>
            </a:fld>
            <a:endParaRPr lang="fr-FR"/>
          </a:p>
        </p:txBody>
      </p:sp>
    </p:spTree>
    <p:extLst>
      <p:ext uri="{BB962C8B-B14F-4D97-AF65-F5344CB8AC3E}">
        <p14:creationId xmlns:p14="http://schemas.microsoft.com/office/powerpoint/2010/main" val="182815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Fichier:Logo Trello.svg — Wikipédia">
            <a:extLst>
              <a:ext uri="{FF2B5EF4-FFF2-40B4-BE49-F238E27FC236}">
                <a16:creationId xmlns:a16="http://schemas.microsoft.com/office/drawing/2014/main" id="{8E30420E-A3B5-D413-CBAC-D189DA1ECD09}"/>
              </a:ext>
            </a:extLst>
          </p:cNvPr>
          <p:cNvPicPr>
            <a:picLocks noChangeAspect="1"/>
          </p:cNvPicPr>
          <p:nvPr/>
        </p:nvPicPr>
        <p:blipFill>
          <a:blip r:embed="rId2"/>
          <a:stretch>
            <a:fillRect/>
          </a:stretch>
        </p:blipFill>
        <p:spPr>
          <a:xfrm>
            <a:off x="737885" y="3142449"/>
            <a:ext cx="2427889" cy="678209"/>
          </a:xfrm>
          <a:prstGeom prst="rect">
            <a:avLst/>
          </a:prstGeom>
        </p:spPr>
      </p:pic>
      <p:sp>
        <p:nvSpPr>
          <p:cNvPr id="2" name="Titre 6">
            <a:extLst>
              <a:ext uri="{FF2B5EF4-FFF2-40B4-BE49-F238E27FC236}">
                <a16:creationId xmlns:a16="http://schemas.microsoft.com/office/drawing/2014/main" id="{8A044D08-C6F7-3B53-2EA0-EFC1C020B516}"/>
              </a:ext>
            </a:extLst>
          </p:cNvPr>
          <p:cNvSpPr>
            <a:spLocks noGrp="1"/>
          </p:cNvSpPr>
          <p:nvPr>
            <p:ph type="title"/>
          </p:nvPr>
        </p:nvSpPr>
        <p:spPr>
          <a:xfrm>
            <a:off x="838200" y="365125"/>
            <a:ext cx="10515600" cy="1325563"/>
          </a:xfrm>
        </p:spPr>
        <p:txBody>
          <a:bodyPr/>
          <a:lstStyle/>
          <a:p>
            <a:r>
              <a:rPr lang="en-US" dirty="0">
                <a:latin typeface="Bodoni MT"/>
                <a:cs typeface="Calibri Light"/>
              </a:rPr>
              <a:t>Trello</a:t>
            </a:r>
            <a:endParaRPr lang="en-US" dirty="0">
              <a:latin typeface="Bodoni MT" panose="02070603080606020203" pitchFamily="18" charset="0"/>
              <a:cs typeface="Calibri Light"/>
            </a:endParaRPr>
          </a:p>
        </p:txBody>
      </p:sp>
      <p:grpSp>
        <p:nvGrpSpPr>
          <p:cNvPr id="12" name="Groupe 11">
            <a:extLst>
              <a:ext uri="{FF2B5EF4-FFF2-40B4-BE49-F238E27FC236}">
                <a16:creationId xmlns:a16="http://schemas.microsoft.com/office/drawing/2014/main" id="{DC433D78-5DEA-4446-97AF-E89DEF52D100}"/>
              </a:ext>
            </a:extLst>
          </p:cNvPr>
          <p:cNvGrpSpPr/>
          <p:nvPr/>
        </p:nvGrpSpPr>
        <p:grpSpPr>
          <a:xfrm>
            <a:off x="3903659" y="534297"/>
            <a:ext cx="7550455" cy="5623304"/>
            <a:chOff x="3534105" y="534297"/>
            <a:chExt cx="7550455" cy="5623304"/>
          </a:xfrm>
        </p:grpSpPr>
        <p:grpSp>
          <p:nvGrpSpPr>
            <p:cNvPr id="16" name="Group 15">
              <a:extLst>
                <a:ext uri="{FF2B5EF4-FFF2-40B4-BE49-F238E27FC236}">
                  <a16:creationId xmlns:a16="http://schemas.microsoft.com/office/drawing/2014/main" id="{ED5907D5-BD1D-9D3A-356D-1629A9F4E250}"/>
                </a:ext>
              </a:extLst>
            </p:cNvPr>
            <p:cNvGrpSpPr/>
            <p:nvPr/>
          </p:nvGrpSpPr>
          <p:grpSpPr>
            <a:xfrm>
              <a:off x="3534105" y="534297"/>
              <a:ext cx="7550455" cy="5202159"/>
              <a:chOff x="3612933" y="389780"/>
              <a:chExt cx="8388120" cy="5779299"/>
            </a:xfrm>
          </p:grpSpPr>
          <p:pic>
            <p:nvPicPr>
              <p:cNvPr id="10" name="Picture 9">
                <a:extLst>
                  <a:ext uri="{FF2B5EF4-FFF2-40B4-BE49-F238E27FC236}">
                    <a16:creationId xmlns:a16="http://schemas.microsoft.com/office/drawing/2014/main" id="{67E71C56-242B-FDC9-6917-AAC79A94B53C}"/>
                  </a:ext>
                </a:extLst>
              </p:cNvPr>
              <p:cNvPicPr>
                <a:picLocks noChangeAspect="1"/>
              </p:cNvPicPr>
              <p:nvPr/>
            </p:nvPicPr>
            <p:blipFill rotWithShape="1">
              <a:blip r:embed="rId3"/>
              <a:srcRect l="-104" r="51037" b="35887"/>
              <a:stretch/>
            </p:blipFill>
            <p:spPr>
              <a:xfrm>
                <a:off x="3612933" y="389780"/>
                <a:ext cx="8386787" cy="2796910"/>
              </a:xfrm>
              <a:prstGeom prst="rect">
                <a:avLst/>
              </a:prstGeom>
            </p:spPr>
          </p:pic>
          <p:pic>
            <p:nvPicPr>
              <p:cNvPr id="9" name="Picture 8">
                <a:extLst>
                  <a:ext uri="{FF2B5EF4-FFF2-40B4-BE49-F238E27FC236}">
                    <a16:creationId xmlns:a16="http://schemas.microsoft.com/office/drawing/2014/main" id="{67F9199C-6206-F44A-4CAF-0BC6EAC9EB5D}"/>
                  </a:ext>
                </a:extLst>
              </p:cNvPr>
              <p:cNvPicPr>
                <a:picLocks noChangeAspect="1"/>
              </p:cNvPicPr>
              <p:nvPr/>
            </p:nvPicPr>
            <p:blipFill rotWithShape="1">
              <a:blip r:embed="rId3"/>
              <a:srcRect l="49068" r="1967" b="36145"/>
              <a:stretch/>
            </p:blipFill>
            <p:spPr>
              <a:xfrm>
                <a:off x="3612934" y="3372093"/>
                <a:ext cx="8388119" cy="2796986"/>
              </a:xfrm>
              <a:prstGeom prst="rect">
                <a:avLst/>
              </a:prstGeom>
            </p:spPr>
          </p:pic>
        </p:grpSp>
        <p:sp>
          <p:nvSpPr>
            <p:cNvPr id="11" name="TextBox 6">
              <a:extLst>
                <a:ext uri="{FF2B5EF4-FFF2-40B4-BE49-F238E27FC236}">
                  <a16:creationId xmlns:a16="http://schemas.microsoft.com/office/drawing/2014/main" id="{D9980DCA-CE49-9F88-EB7F-81D44C308DB1}"/>
                </a:ext>
              </a:extLst>
            </p:cNvPr>
            <p:cNvSpPr txBox="1"/>
            <p:nvPr/>
          </p:nvSpPr>
          <p:spPr>
            <a:xfrm>
              <a:off x="4038600" y="5788269"/>
              <a:ext cx="6518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Bodoni MT" panose="02070603080606020203" pitchFamily="18" charset="0"/>
                  <a:cs typeface="Calibri"/>
                </a:rPr>
                <a:t>Example of the front’s Kanban</a:t>
              </a:r>
            </a:p>
          </p:txBody>
        </p:sp>
      </p:grpSp>
      <p:sp>
        <p:nvSpPr>
          <p:cNvPr id="13" name="Espace réservé de la date 12">
            <a:extLst>
              <a:ext uri="{FF2B5EF4-FFF2-40B4-BE49-F238E27FC236}">
                <a16:creationId xmlns:a16="http://schemas.microsoft.com/office/drawing/2014/main" id="{765CFA76-FCC9-1493-04F2-186FDB3048A2}"/>
              </a:ext>
            </a:extLst>
          </p:cNvPr>
          <p:cNvSpPr>
            <a:spLocks noGrp="1"/>
          </p:cNvSpPr>
          <p:nvPr>
            <p:ph type="dt" sz="half" idx="10"/>
          </p:nvPr>
        </p:nvSpPr>
        <p:spPr/>
        <p:txBody>
          <a:bodyPr/>
          <a:lstStyle/>
          <a:p>
            <a:r>
              <a:rPr lang="fr-FR"/>
              <a:t>08/12/2023</a:t>
            </a:r>
          </a:p>
        </p:txBody>
      </p:sp>
      <p:sp>
        <p:nvSpPr>
          <p:cNvPr id="15" name="Espace réservé du pied de page 14">
            <a:extLst>
              <a:ext uri="{FF2B5EF4-FFF2-40B4-BE49-F238E27FC236}">
                <a16:creationId xmlns:a16="http://schemas.microsoft.com/office/drawing/2014/main" id="{1C730AAC-4D97-3AC4-1A70-B168961EAF42}"/>
              </a:ext>
            </a:extLst>
          </p:cNvPr>
          <p:cNvSpPr>
            <a:spLocks noGrp="1"/>
          </p:cNvSpPr>
          <p:nvPr>
            <p:ph type="ftr" sz="quarter" idx="11"/>
          </p:nvPr>
        </p:nvSpPr>
        <p:spPr/>
        <p:txBody>
          <a:bodyPr/>
          <a:lstStyle/>
          <a:p>
            <a:r>
              <a:rPr lang="en-US"/>
              <a:t>Presentation class project - TiSIG - TSI Class 2023</a:t>
            </a:r>
            <a:endParaRPr lang="fr-FR"/>
          </a:p>
        </p:txBody>
      </p:sp>
      <p:sp>
        <p:nvSpPr>
          <p:cNvPr id="17" name="Espace réservé du numéro de diapositive 16">
            <a:extLst>
              <a:ext uri="{FF2B5EF4-FFF2-40B4-BE49-F238E27FC236}">
                <a16:creationId xmlns:a16="http://schemas.microsoft.com/office/drawing/2014/main" id="{FF28FABA-1665-1C74-F9A0-42AF4ED9D8CB}"/>
              </a:ext>
            </a:extLst>
          </p:cNvPr>
          <p:cNvSpPr>
            <a:spLocks noGrp="1"/>
          </p:cNvSpPr>
          <p:nvPr>
            <p:ph type="sldNum" sz="quarter" idx="12"/>
          </p:nvPr>
        </p:nvSpPr>
        <p:spPr/>
        <p:txBody>
          <a:bodyPr/>
          <a:lstStyle/>
          <a:p>
            <a:fld id="{C00805D6-75F3-46C0-893A-A04A6F4356BF}" type="slidenum">
              <a:rPr lang="fr-FR" smtClean="0"/>
              <a:t>13</a:t>
            </a:fld>
            <a:endParaRPr lang="fr-FR"/>
          </a:p>
        </p:txBody>
      </p:sp>
    </p:spTree>
    <p:extLst>
      <p:ext uri="{BB962C8B-B14F-4D97-AF65-F5344CB8AC3E}">
        <p14:creationId xmlns:p14="http://schemas.microsoft.com/office/powerpoint/2010/main" val="251014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itre 6">
            <a:extLst>
              <a:ext uri="{FF2B5EF4-FFF2-40B4-BE49-F238E27FC236}">
                <a16:creationId xmlns:a16="http://schemas.microsoft.com/office/drawing/2014/main" id="{F08B68F0-E806-3E87-A502-0AF0FBF4234E}"/>
              </a:ext>
            </a:extLst>
          </p:cNvPr>
          <p:cNvSpPr>
            <a:spLocks noGrp="1"/>
          </p:cNvSpPr>
          <p:nvPr>
            <p:ph type="title"/>
          </p:nvPr>
        </p:nvSpPr>
        <p:spPr>
          <a:xfrm>
            <a:off x="838200" y="365125"/>
            <a:ext cx="10515600" cy="1325563"/>
          </a:xfrm>
        </p:spPr>
        <p:txBody>
          <a:bodyPr anchor="ctr">
            <a:normAutofit/>
          </a:bodyPr>
          <a:lstStyle/>
          <a:p>
            <a:r>
              <a:rPr lang="en-US" dirty="0" err="1">
                <a:latin typeface="Bodoni MT" panose="02070603080606020203" pitchFamily="18" charset="0"/>
                <a:cs typeface="Calibri Light"/>
              </a:rPr>
              <a:t>Github</a:t>
            </a:r>
            <a:endParaRPr lang="en-US" dirty="0">
              <a:latin typeface="Bodoni MT" panose="02070603080606020203" pitchFamily="18" charset="0"/>
              <a:cs typeface="Calibri Light"/>
            </a:endParaRPr>
          </a:p>
        </p:txBody>
      </p:sp>
      <p:grpSp>
        <p:nvGrpSpPr>
          <p:cNvPr id="24" name="Groupe 23">
            <a:extLst>
              <a:ext uri="{FF2B5EF4-FFF2-40B4-BE49-F238E27FC236}">
                <a16:creationId xmlns:a16="http://schemas.microsoft.com/office/drawing/2014/main" id="{7B48CD9F-52BC-6AB6-5F79-797BCC68D86A}"/>
              </a:ext>
            </a:extLst>
          </p:cNvPr>
          <p:cNvGrpSpPr/>
          <p:nvPr/>
        </p:nvGrpSpPr>
        <p:grpSpPr>
          <a:xfrm>
            <a:off x="243048" y="1398309"/>
            <a:ext cx="11705903" cy="4917241"/>
            <a:chOff x="243048" y="1398309"/>
            <a:chExt cx="11705903" cy="4917241"/>
          </a:xfrm>
        </p:grpSpPr>
        <p:pic>
          <p:nvPicPr>
            <p:cNvPr id="25" name="Picture 24">
              <a:extLst>
                <a:ext uri="{FF2B5EF4-FFF2-40B4-BE49-F238E27FC236}">
                  <a16:creationId xmlns:a16="http://schemas.microsoft.com/office/drawing/2014/main" id="{00104169-B775-0315-713D-9A767310BEC1}"/>
                </a:ext>
              </a:extLst>
            </p:cNvPr>
            <p:cNvPicPr>
              <a:picLocks noChangeAspect="1"/>
            </p:cNvPicPr>
            <p:nvPr/>
          </p:nvPicPr>
          <p:blipFill rotWithShape="1">
            <a:blip r:embed="rId3"/>
            <a:srcRect l="6764" b="312"/>
            <a:stretch/>
          </p:blipFill>
          <p:spPr>
            <a:xfrm>
              <a:off x="243048" y="1398309"/>
              <a:ext cx="11705903" cy="4507109"/>
            </a:xfrm>
            <a:prstGeom prst="rect">
              <a:avLst/>
            </a:prstGeom>
          </p:spPr>
        </p:pic>
        <p:sp>
          <p:nvSpPr>
            <p:cNvPr id="23" name="TextBox 6">
              <a:extLst>
                <a:ext uri="{FF2B5EF4-FFF2-40B4-BE49-F238E27FC236}">
                  <a16:creationId xmlns:a16="http://schemas.microsoft.com/office/drawing/2014/main" id="{5E2B5BD8-25E9-41C2-FEAC-0E7D8E22F7C9}"/>
                </a:ext>
              </a:extLst>
            </p:cNvPr>
            <p:cNvSpPr txBox="1"/>
            <p:nvPr/>
          </p:nvSpPr>
          <p:spPr>
            <a:xfrm>
              <a:off x="2836801" y="5946218"/>
              <a:ext cx="6518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Bodoni MT" panose="02070603080606020203" pitchFamily="18" charset="0"/>
                  <a:cs typeface="Calibri"/>
                </a:rPr>
                <a:t>Branches creation on </a:t>
              </a:r>
              <a:r>
                <a:rPr lang="en-US" dirty="0" err="1">
                  <a:latin typeface="Bodoni MT" panose="02070603080606020203" pitchFamily="18" charset="0"/>
                  <a:cs typeface="Calibri"/>
                </a:rPr>
                <a:t>Github</a:t>
              </a:r>
              <a:endParaRPr lang="en-US" dirty="0">
                <a:latin typeface="Bodoni MT" panose="02070603080606020203" pitchFamily="18" charset="0"/>
                <a:cs typeface="Calibri"/>
              </a:endParaRPr>
            </a:p>
          </p:txBody>
        </p:sp>
      </p:grpSp>
      <p:sp>
        <p:nvSpPr>
          <p:cNvPr id="28" name="Espace réservé de la date 27">
            <a:extLst>
              <a:ext uri="{FF2B5EF4-FFF2-40B4-BE49-F238E27FC236}">
                <a16:creationId xmlns:a16="http://schemas.microsoft.com/office/drawing/2014/main" id="{188122E0-1D8A-FEA1-2C1A-8B4FB3F02A2F}"/>
              </a:ext>
            </a:extLst>
          </p:cNvPr>
          <p:cNvSpPr>
            <a:spLocks noGrp="1"/>
          </p:cNvSpPr>
          <p:nvPr>
            <p:ph type="dt" sz="half" idx="10"/>
          </p:nvPr>
        </p:nvSpPr>
        <p:spPr/>
        <p:txBody>
          <a:bodyPr/>
          <a:lstStyle/>
          <a:p>
            <a:r>
              <a:rPr lang="fr-FR"/>
              <a:t>08/12/2023</a:t>
            </a:r>
          </a:p>
        </p:txBody>
      </p:sp>
      <p:sp>
        <p:nvSpPr>
          <p:cNvPr id="29" name="Espace réservé du pied de page 28">
            <a:extLst>
              <a:ext uri="{FF2B5EF4-FFF2-40B4-BE49-F238E27FC236}">
                <a16:creationId xmlns:a16="http://schemas.microsoft.com/office/drawing/2014/main" id="{E9F3729A-5397-A76F-0E89-9677E49C01D3}"/>
              </a:ext>
            </a:extLst>
          </p:cNvPr>
          <p:cNvSpPr>
            <a:spLocks noGrp="1"/>
          </p:cNvSpPr>
          <p:nvPr>
            <p:ph type="ftr" sz="quarter" idx="11"/>
          </p:nvPr>
        </p:nvSpPr>
        <p:spPr/>
        <p:txBody>
          <a:bodyPr/>
          <a:lstStyle/>
          <a:p>
            <a:r>
              <a:rPr lang="en-US"/>
              <a:t>Presentation class project - TiSIG - TSI Class 2023</a:t>
            </a:r>
            <a:endParaRPr lang="fr-FR"/>
          </a:p>
        </p:txBody>
      </p:sp>
      <p:sp>
        <p:nvSpPr>
          <p:cNvPr id="31" name="Espace réservé du numéro de diapositive 30">
            <a:extLst>
              <a:ext uri="{FF2B5EF4-FFF2-40B4-BE49-F238E27FC236}">
                <a16:creationId xmlns:a16="http://schemas.microsoft.com/office/drawing/2014/main" id="{E15F4A80-A562-1DB4-DA9A-FE3E25CF184E}"/>
              </a:ext>
            </a:extLst>
          </p:cNvPr>
          <p:cNvSpPr>
            <a:spLocks noGrp="1"/>
          </p:cNvSpPr>
          <p:nvPr>
            <p:ph type="sldNum" sz="quarter" idx="12"/>
          </p:nvPr>
        </p:nvSpPr>
        <p:spPr/>
        <p:txBody>
          <a:bodyPr/>
          <a:lstStyle/>
          <a:p>
            <a:fld id="{C00805D6-75F3-46C0-893A-A04A6F4356BF}" type="slidenum">
              <a:rPr lang="fr-FR" smtClean="0"/>
              <a:t>14</a:t>
            </a:fld>
            <a:endParaRPr lang="fr-FR"/>
          </a:p>
        </p:txBody>
      </p:sp>
    </p:spTree>
    <p:extLst>
      <p:ext uri="{BB962C8B-B14F-4D97-AF65-F5344CB8AC3E}">
        <p14:creationId xmlns:p14="http://schemas.microsoft.com/office/powerpoint/2010/main" val="111832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B07EC-EDC2-3139-82FA-286B750C5DDA}"/>
              </a:ext>
            </a:extLst>
          </p:cNvPr>
          <p:cNvSpPr>
            <a:spLocks noGrp="1"/>
          </p:cNvSpPr>
          <p:nvPr>
            <p:ph type="ctrTitle"/>
          </p:nvPr>
        </p:nvSpPr>
        <p:spPr>
          <a:xfrm>
            <a:off x="3325473" y="2354294"/>
            <a:ext cx="5541054" cy="2149412"/>
          </a:xfrm>
        </p:spPr>
        <p:txBody>
          <a:bodyPr anchor="ctr">
            <a:normAutofit/>
          </a:bodyPr>
          <a:lstStyle/>
          <a:p>
            <a:r>
              <a:rPr lang="en-US" sz="5200" dirty="0">
                <a:latin typeface="Bodoni MT" panose="02070603080606020203" pitchFamily="18" charset="0"/>
                <a:cs typeface="Calibri Light"/>
              </a:rPr>
              <a:t>Software development</a:t>
            </a:r>
          </a:p>
        </p:txBody>
      </p:sp>
      <p:sp>
        <p:nvSpPr>
          <p:cNvPr id="11" name="Espace réservé de la date 10">
            <a:extLst>
              <a:ext uri="{FF2B5EF4-FFF2-40B4-BE49-F238E27FC236}">
                <a16:creationId xmlns:a16="http://schemas.microsoft.com/office/drawing/2014/main" id="{99C474AE-2618-E45E-CDBC-0108E1DCB773}"/>
              </a:ext>
            </a:extLst>
          </p:cNvPr>
          <p:cNvSpPr>
            <a:spLocks noGrp="1"/>
          </p:cNvSpPr>
          <p:nvPr>
            <p:ph type="dt" sz="half" idx="10"/>
          </p:nvPr>
        </p:nvSpPr>
        <p:spPr/>
        <p:txBody>
          <a:bodyPr/>
          <a:lstStyle/>
          <a:p>
            <a:r>
              <a:rPr lang="fr-FR"/>
              <a:t>08/12/2023</a:t>
            </a:r>
          </a:p>
        </p:txBody>
      </p:sp>
      <p:sp>
        <p:nvSpPr>
          <p:cNvPr id="12" name="Espace réservé du pied de page 11">
            <a:extLst>
              <a:ext uri="{FF2B5EF4-FFF2-40B4-BE49-F238E27FC236}">
                <a16:creationId xmlns:a16="http://schemas.microsoft.com/office/drawing/2014/main" id="{6FAF8EA6-57AB-B51C-8F07-90D366920590}"/>
              </a:ext>
            </a:extLst>
          </p:cNvPr>
          <p:cNvSpPr>
            <a:spLocks noGrp="1"/>
          </p:cNvSpPr>
          <p:nvPr>
            <p:ph type="ftr" sz="quarter" idx="11"/>
          </p:nvPr>
        </p:nvSpPr>
        <p:spPr/>
        <p:txBody>
          <a:bodyPr/>
          <a:lstStyle/>
          <a:p>
            <a:r>
              <a:rPr lang="en-US"/>
              <a:t>Presentation class project - TiSIG - TSI Class 2023</a:t>
            </a:r>
            <a:endParaRPr lang="fr-FR"/>
          </a:p>
        </p:txBody>
      </p:sp>
      <p:sp>
        <p:nvSpPr>
          <p:cNvPr id="13" name="Espace réservé du numéro de diapositive 12">
            <a:extLst>
              <a:ext uri="{FF2B5EF4-FFF2-40B4-BE49-F238E27FC236}">
                <a16:creationId xmlns:a16="http://schemas.microsoft.com/office/drawing/2014/main" id="{E13BB476-C118-7D44-7855-7A4178509AFF}"/>
              </a:ext>
            </a:extLst>
          </p:cNvPr>
          <p:cNvSpPr>
            <a:spLocks noGrp="1"/>
          </p:cNvSpPr>
          <p:nvPr>
            <p:ph type="sldNum" sz="quarter" idx="12"/>
          </p:nvPr>
        </p:nvSpPr>
        <p:spPr/>
        <p:txBody>
          <a:bodyPr/>
          <a:lstStyle/>
          <a:p>
            <a:fld id="{C00805D6-75F3-46C0-893A-A04A6F4356BF}" type="slidenum">
              <a:rPr lang="fr-FR" smtClean="0"/>
              <a:t>15</a:t>
            </a:fld>
            <a:endParaRPr lang="fr-FR"/>
          </a:p>
        </p:txBody>
      </p:sp>
    </p:spTree>
    <p:extLst>
      <p:ext uri="{BB962C8B-B14F-4D97-AF65-F5344CB8AC3E}">
        <p14:creationId xmlns:p14="http://schemas.microsoft.com/office/powerpoint/2010/main" val="416793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oogle Shape;59;p13">
            <a:extLst>
              <a:ext uri="{FF2B5EF4-FFF2-40B4-BE49-F238E27FC236}">
                <a16:creationId xmlns:a16="http://schemas.microsoft.com/office/drawing/2014/main" id="{AB8430C2-C6FF-AC02-FA4E-A66CAB77B5BA}"/>
              </a:ext>
            </a:extLst>
          </p:cNvPr>
          <p:cNvPicPr preferRelativeResize="0"/>
          <p:nvPr/>
        </p:nvPicPr>
        <p:blipFill>
          <a:blip r:embed="rId2"/>
          <a:stretch>
            <a:fillRect/>
          </a:stretch>
        </p:blipFill>
        <p:spPr>
          <a:xfrm>
            <a:off x="1340527" y="1958731"/>
            <a:ext cx="1503962" cy="1695450"/>
          </a:xfrm>
          <a:prstGeom prst="rect">
            <a:avLst/>
          </a:prstGeom>
        </p:spPr>
      </p:pic>
      <p:pic>
        <p:nvPicPr>
          <p:cNvPr id="5" name="Google Shape;57;p13">
            <a:extLst>
              <a:ext uri="{FF2B5EF4-FFF2-40B4-BE49-F238E27FC236}">
                <a16:creationId xmlns:a16="http://schemas.microsoft.com/office/drawing/2014/main" id="{76A85562-4CDC-D158-5B9F-82FC29160943}"/>
              </a:ext>
            </a:extLst>
          </p:cNvPr>
          <p:cNvPicPr preferRelativeResize="0"/>
          <p:nvPr/>
        </p:nvPicPr>
        <p:blipFill>
          <a:blip r:embed="rId3"/>
          <a:stretch>
            <a:fillRect/>
          </a:stretch>
        </p:blipFill>
        <p:spPr>
          <a:xfrm>
            <a:off x="5059834" y="1958731"/>
            <a:ext cx="1460500" cy="1622425"/>
          </a:xfrm>
          <a:prstGeom prst="rect">
            <a:avLst/>
          </a:prstGeom>
        </p:spPr>
      </p:pic>
      <p:pic>
        <p:nvPicPr>
          <p:cNvPr id="6" name="Google Shape;56;p13">
            <a:extLst>
              <a:ext uri="{FF2B5EF4-FFF2-40B4-BE49-F238E27FC236}">
                <a16:creationId xmlns:a16="http://schemas.microsoft.com/office/drawing/2014/main" id="{62E92655-5906-D057-8013-17E955BAB58E}"/>
              </a:ext>
            </a:extLst>
          </p:cNvPr>
          <p:cNvPicPr preferRelativeResize="0"/>
          <p:nvPr/>
        </p:nvPicPr>
        <p:blipFill rotWithShape="1">
          <a:blip r:embed="rId4"/>
          <a:srcRect t="-39494" b="-13"/>
          <a:stretch/>
        </p:blipFill>
        <p:spPr>
          <a:xfrm>
            <a:off x="4668515" y="4008926"/>
            <a:ext cx="2243138" cy="1622425"/>
          </a:xfrm>
          <a:prstGeom prst="rect">
            <a:avLst/>
          </a:prstGeom>
        </p:spPr>
      </p:pic>
      <p:pic>
        <p:nvPicPr>
          <p:cNvPr id="11" name="Google Shape;61;p13">
            <a:extLst>
              <a:ext uri="{FF2B5EF4-FFF2-40B4-BE49-F238E27FC236}">
                <a16:creationId xmlns:a16="http://schemas.microsoft.com/office/drawing/2014/main" id="{22458C98-AF1F-1F47-681C-ED01ECE3DAB0}"/>
              </a:ext>
            </a:extLst>
          </p:cNvPr>
          <p:cNvPicPr preferRelativeResize="0"/>
          <p:nvPr/>
        </p:nvPicPr>
        <p:blipFill>
          <a:blip r:embed="rId5"/>
          <a:stretch>
            <a:fillRect/>
          </a:stretch>
        </p:blipFill>
        <p:spPr>
          <a:xfrm>
            <a:off x="99402" y="4008926"/>
            <a:ext cx="3986213" cy="1622425"/>
          </a:xfrm>
          <a:prstGeom prst="rect">
            <a:avLst/>
          </a:prstGeom>
        </p:spPr>
      </p:pic>
      <p:pic>
        <p:nvPicPr>
          <p:cNvPr id="12" name="Google Shape;58;p13">
            <a:extLst>
              <a:ext uri="{FF2B5EF4-FFF2-40B4-BE49-F238E27FC236}">
                <a16:creationId xmlns:a16="http://schemas.microsoft.com/office/drawing/2014/main" id="{34F064B7-C236-0FA2-56D7-6E4E57D60E20}"/>
              </a:ext>
            </a:extLst>
          </p:cNvPr>
          <p:cNvPicPr preferRelativeResize="0"/>
          <p:nvPr/>
        </p:nvPicPr>
        <p:blipFill>
          <a:blip r:embed="rId6"/>
          <a:stretch>
            <a:fillRect/>
          </a:stretch>
        </p:blipFill>
        <p:spPr>
          <a:xfrm>
            <a:off x="8048376" y="1958731"/>
            <a:ext cx="3443288" cy="1579563"/>
          </a:xfrm>
          <a:prstGeom prst="rect">
            <a:avLst/>
          </a:prstGeom>
        </p:spPr>
      </p:pic>
      <p:pic>
        <p:nvPicPr>
          <p:cNvPr id="13" name="Google Shape;60;p13">
            <a:extLst>
              <a:ext uri="{FF2B5EF4-FFF2-40B4-BE49-F238E27FC236}">
                <a16:creationId xmlns:a16="http://schemas.microsoft.com/office/drawing/2014/main" id="{7520FA94-F342-2F9A-3161-FFFE4055C463}"/>
              </a:ext>
            </a:extLst>
          </p:cNvPr>
          <p:cNvPicPr preferRelativeResize="0"/>
          <p:nvPr/>
        </p:nvPicPr>
        <p:blipFill>
          <a:blip r:embed="rId7"/>
          <a:stretch>
            <a:fillRect/>
          </a:stretch>
        </p:blipFill>
        <p:spPr>
          <a:xfrm>
            <a:off x="7610226" y="4051788"/>
            <a:ext cx="4319588" cy="1579563"/>
          </a:xfrm>
          <a:prstGeom prst="rect">
            <a:avLst/>
          </a:prstGeom>
        </p:spPr>
      </p:pic>
      <p:cxnSp>
        <p:nvCxnSpPr>
          <p:cNvPr id="16" name="Connecteur droit 15">
            <a:extLst>
              <a:ext uri="{FF2B5EF4-FFF2-40B4-BE49-F238E27FC236}">
                <a16:creationId xmlns:a16="http://schemas.microsoft.com/office/drawing/2014/main" id="{57BEF1F1-6287-7C12-C618-C9630F41209F}"/>
              </a:ext>
            </a:extLst>
          </p:cNvPr>
          <p:cNvCxnSpPr>
            <a:cxnSpLocks/>
          </p:cNvCxnSpPr>
          <p:nvPr/>
        </p:nvCxnSpPr>
        <p:spPr>
          <a:xfrm flipV="1">
            <a:off x="4377065" y="1984004"/>
            <a:ext cx="0" cy="3953608"/>
          </a:xfrm>
          <a:prstGeom prst="line">
            <a:avLst/>
          </a:prstGeom>
          <a:ln w="38100">
            <a:solidFill>
              <a:srgbClr val="C79125"/>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A7CD1A09-D4ED-E27A-3CD1-BBB7581B857B}"/>
              </a:ext>
            </a:extLst>
          </p:cNvPr>
          <p:cNvCxnSpPr>
            <a:cxnSpLocks/>
          </p:cNvCxnSpPr>
          <p:nvPr/>
        </p:nvCxnSpPr>
        <p:spPr>
          <a:xfrm flipV="1">
            <a:off x="7260939" y="1956191"/>
            <a:ext cx="0" cy="3976077"/>
          </a:xfrm>
          <a:prstGeom prst="line">
            <a:avLst/>
          </a:prstGeom>
          <a:ln w="38100">
            <a:solidFill>
              <a:srgbClr val="C79125"/>
            </a:solidFill>
          </a:ln>
        </p:spPr>
        <p:style>
          <a:lnRef idx="1">
            <a:schemeClr val="dk1"/>
          </a:lnRef>
          <a:fillRef idx="0">
            <a:schemeClr val="dk1"/>
          </a:fillRef>
          <a:effectRef idx="0">
            <a:schemeClr val="dk1"/>
          </a:effectRef>
          <a:fontRef idx="minor">
            <a:schemeClr val="tx1"/>
          </a:fontRef>
        </p:style>
      </p:cxnSp>
      <p:sp>
        <p:nvSpPr>
          <p:cNvPr id="23" name="Titre 4">
            <a:extLst>
              <a:ext uri="{FF2B5EF4-FFF2-40B4-BE49-F238E27FC236}">
                <a16:creationId xmlns:a16="http://schemas.microsoft.com/office/drawing/2014/main" id="{988743C7-4BAB-C6DF-A3C1-287C0B8F728C}"/>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Technical</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a:t>
            </a: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environment</a:t>
            </a:r>
            <a:endPar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endParaRPr>
          </a:p>
        </p:txBody>
      </p:sp>
      <p:sp>
        <p:nvSpPr>
          <p:cNvPr id="14" name="Espace réservé de la date 13">
            <a:extLst>
              <a:ext uri="{FF2B5EF4-FFF2-40B4-BE49-F238E27FC236}">
                <a16:creationId xmlns:a16="http://schemas.microsoft.com/office/drawing/2014/main" id="{643D3CC1-81A3-FCE1-3F5E-5034D00AB7A3}"/>
              </a:ext>
            </a:extLst>
          </p:cNvPr>
          <p:cNvSpPr>
            <a:spLocks noGrp="1"/>
          </p:cNvSpPr>
          <p:nvPr>
            <p:ph type="dt" sz="half" idx="10"/>
          </p:nvPr>
        </p:nvSpPr>
        <p:spPr/>
        <p:txBody>
          <a:bodyPr/>
          <a:lstStyle/>
          <a:p>
            <a:r>
              <a:rPr lang="fr-FR"/>
              <a:t>08/12/2023</a:t>
            </a:r>
          </a:p>
        </p:txBody>
      </p:sp>
      <p:sp>
        <p:nvSpPr>
          <p:cNvPr id="19" name="Espace réservé du pied de page 18">
            <a:extLst>
              <a:ext uri="{FF2B5EF4-FFF2-40B4-BE49-F238E27FC236}">
                <a16:creationId xmlns:a16="http://schemas.microsoft.com/office/drawing/2014/main" id="{B0666609-6C7C-1E77-1F4A-C3AA6ECFE1F1}"/>
              </a:ext>
            </a:extLst>
          </p:cNvPr>
          <p:cNvSpPr>
            <a:spLocks noGrp="1"/>
          </p:cNvSpPr>
          <p:nvPr>
            <p:ph type="ftr" sz="quarter" idx="11"/>
          </p:nvPr>
        </p:nvSpPr>
        <p:spPr/>
        <p:txBody>
          <a:bodyPr/>
          <a:lstStyle/>
          <a:p>
            <a:r>
              <a:rPr lang="en-US"/>
              <a:t>Presentation class project - TiSIG - TSI Class 2023</a:t>
            </a:r>
            <a:endParaRPr lang="fr-FR"/>
          </a:p>
        </p:txBody>
      </p:sp>
      <p:sp>
        <p:nvSpPr>
          <p:cNvPr id="20" name="Espace réservé du numéro de diapositive 19">
            <a:extLst>
              <a:ext uri="{FF2B5EF4-FFF2-40B4-BE49-F238E27FC236}">
                <a16:creationId xmlns:a16="http://schemas.microsoft.com/office/drawing/2014/main" id="{8A6B474D-A5A7-EB6B-4BE8-78BCB69831B6}"/>
              </a:ext>
            </a:extLst>
          </p:cNvPr>
          <p:cNvSpPr>
            <a:spLocks noGrp="1"/>
          </p:cNvSpPr>
          <p:nvPr>
            <p:ph type="sldNum" sz="quarter" idx="12"/>
          </p:nvPr>
        </p:nvSpPr>
        <p:spPr/>
        <p:txBody>
          <a:bodyPr/>
          <a:lstStyle/>
          <a:p>
            <a:fld id="{C00805D6-75F3-46C0-893A-A04A6F4356BF}" type="slidenum">
              <a:rPr lang="fr-FR" smtClean="0"/>
              <a:t>16</a:t>
            </a:fld>
            <a:endParaRPr lang="fr-FR"/>
          </a:p>
        </p:txBody>
      </p:sp>
    </p:spTree>
    <p:extLst>
      <p:ext uri="{BB962C8B-B14F-4D97-AF65-F5344CB8AC3E}">
        <p14:creationId xmlns:p14="http://schemas.microsoft.com/office/powerpoint/2010/main" val="252478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6" name="Diagramme 5">
            <a:extLst>
              <a:ext uri="{FF2B5EF4-FFF2-40B4-BE49-F238E27FC236}">
                <a16:creationId xmlns:a16="http://schemas.microsoft.com/office/drawing/2014/main" id="{EC1E4353-F8CD-AB47-A6E1-646821670066}"/>
              </a:ext>
            </a:extLst>
          </p:cNvPr>
          <p:cNvGraphicFramePr/>
          <p:nvPr>
            <p:extLst>
              <p:ext uri="{D42A27DB-BD31-4B8C-83A1-F6EECF244321}">
                <p14:modId xmlns:p14="http://schemas.microsoft.com/office/powerpoint/2010/main" val="2854393081"/>
              </p:ext>
            </p:extLst>
          </p:nvPr>
        </p:nvGraphicFramePr>
        <p:xfrm>
          <a:off x="415600" y="325120"/>
          <a:ext cx="11360800" cy="576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re 7">
            <a:extLst>
              <a:ext uri="{FF2B5EF4-FFF2-40B4-BE49-F238E27FC236}">
                <a16:creationId xmlns:a16="http://schemas.microsoft.com/office/drawing/2014/main" id="{00467A28-DCDD-7A3E-06AF-D676CD4442D8}"/>
              </a:ext>
            </a:extLst>
          </p:cNvPr>
          <p:cNvSpPr>
            <a:spLocks noGrp="1"/>
          </p:cNvSpPr>
          <p:nvPr>
            <p:ph type="title"/>
          </p:nvPr>
        </p:nvSpPr>
        <p:spPr>
          <a:xfrm>
            <a:off x="838200" y="365125"/>
            <a:ext cx="10515600" cy="1325563"/>
          </a:xfrm>
        </p:spPr>
        <p:txBody>
          <a:bodyPr anchor="ctr"/>
          <a:lstStyle/>
          <a:p>
            <a:r>
              <a:rPr lang="fr-FR" dirty="0">
                <a:latin typeface="Bodoni MT" panose="02070603080606020203" pitchFamily="18" charset="0"/>
              </a:rPr>
              <a:t>Software </a:t>
            </a:r>
            <a:r>
              <a:rPr lang="fr-FR" dirty="0" err="1">
                <a:latin typeface="Bodoni MT" panose="02070603080606020203" pitchFamily="18" charset="0"/>
              </a:rPr>
              <a:t>analysis</a:t>
            </a:r>
            <a:endParaRPr lang="fr-FR" dirty="0">
              <a:latin typeface="Bodoni MT" panose="02070603080606020203" pitchFamily="18" charset="0"/>
            </a:endParaRPr>
          </a:p>
        </p:txBody>
      </p:sp>
      <p:sp>
        <p:nvSpPr>
          <p:cNvPr id="14" name="Espace réservé de la date 13">
            <a:extLst>
              <a:ext uri="{FF2B5EF4-FFF2-40B4-BE49-F238E27FC236}">
                <a16:creationId xmlns:a16="http://schemas.microsoft.com/office/drawing/2014/main" id="{C02D26D4-2C0E-58EB-7FC5-601D78A88F2D}"/>
              </a:ext>
            </a:extLst>
          </p:cNvPr>
          <p:cNvSpPr>
            <a:spLocks noGrp="1"/>
          </p:cNvSpPr>
          <p:nvPr>
            <p:ph type="dt" sz="half" idx="10"/>
          </p:nvPr>
        </p:nvSpPr>
        <p:spPr/>
        <p:txBody>
          <a:bodyPr/>
          <a:lstStyle/>
          <a:p>
            <a:r>
              <a:rPr lang="fr-FR"/>
              <a:t>08/12/2023</a:t>
            </a:r>
          </a:p>
        </p:txBody>
      </p:sp>
      <p:sp>
        <p:nvSpPr>
          <p:cNvPr id="15" name="Espace réservé du pied de page 14">
            <a:extLst>
              <a:ext uri="{FF2B5EF4-FFF2-40B4-BE49-F238E27FC236}">
                <a16:creationId xmlns:a16="http://schemas.microsoft.com/office/drawing/2014/main" id="{29587649-9014-5643-ECCD-3791B95B2E11}"/>
              </a:ext>
            </a:extLst>
          </p:cNvPr>
          <p:cNvSpPr>
            <a:spLocks noGrp="1"/>
          </p:cNvSpPr>
          <p:nvPr>
            <p:ph type="ftr" sz="quarter" idx="11"/>
          </p:nvPr>
        </p:nvSpPr>
        <p:spPr/>
        <p:txBody>
          <a:bodyPr/>
          <a:lstStyle/>
          <a:p>
            <a:r>
              <a:rPr lang="en-US"/>
              <a:t>Presentation class project - TiSIG - TSI Class 2023</a:t>
            </a:r>
            <a:endParaRPr lang="fr-FR"/>
          </a:p>
        </p:txBody>
      </p:sp>
      <p:sp>
        <p:nvSpPr>
          <p:cNvPr id="16" name="Espace réservé du numéro de diapositive 15">
            <a:extLst>
              <a:ext uri="{FF2B5EF4-FFF2-40B4-BE49-F238E27FC236}">
                <a16:creationId xmlns:a16="http://schemas.microsoft.com/office/drawing/2014/main" id="{30C190FB-8219-6256-426B-EAA3147EAF95}"/>
              </a:ext>
            </a:extLst>
          </p:cNvPr>
          <p:cNvSpPr>
            <a:spLocks noGrp="1"/>
          </p:cNvSpPr>
          <p:nvPr>
            <p:ph type="sldNum" sz="quarter" idx="12"/>
          </p:nvPr>
        </p:nvSpPr>
        <p:spPr/>
        <p:txBody>
          <a:bodyPr/>
          <a:lstStyle/>
          <a:p>
            <a:fld id="{C00805D6-75F3-46C0-893A-A04A6F4356BF}"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itre 4">
            <a:extLst>
              <a:ext uri="{FF2B5EF4-FFF2-40B4-BE49-F238E27FC236}">
                <a16:creationId xmlns:a16="http://schemas.microsoft.com/office/drawing/2014/main" id="{988743C7-4BAB-C6DF-A3C1-287C0B8F728C}"/>
              </a:ext>
            </a:extLst>
          </p:cNvPr>
          <p:cNvSpPr>
            <a:spLocks noGrp="1"/>
          </p:cNvSpPr>
          <p:nvPr>
            <p:ph type="title"/>
          </p:nvPr>
        </p:nvSpPr>
        <p:spPr>
          <a:xfrm>
            <a:off x="838200" y="365125"/>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Qmake</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and </a:t>
            </a: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Cmake</a:t>
            </a:r>
            <a:endPar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endParaRPr>
          </a:p>
        </p:txBody>
      </p:sp>
      <p:grpSp>
        <p:nvGrpSpPr>
          <p:cNvPr id="2" name="Groupe 1">
            <a:extLst>
              <a:ext uri="{FF2B5EF4-FFF2-40B4-BE49-F238E27FC236}">
                <a16:creationId xmlns:a16="http://schemas.microsoft.com/office/drawing/2014/main" id="{BC36CE98-0B51-C49C-5D0F-53D16199AE06}"/>
              </a:ext>
            </a:extLst>
          </p:cNvPr>
          <p:cNvGrpSpPr/>
          <p:nvPr/>
        </p:nvGrpSpPr>
        <p:grpSpPr>
          <a:xfrm>
            <a:off x="716706" y="2192970"/>
            <a:ext cx="10758588" cy="3650227"/>
            <a:chOff x="716706" y="3007747"/>
            <a:chExt cx="10758588" cy="3650227"/>
          </a:xfrm>
        </p:grpSpPr>
        <p:pic>
          <p:nvPicPr>
            <p:cNvPr id="3" name="Google Shape;57;p13">
              <a:extLst>
                <a:ext uri="{FF2B5EF4-FFF2-40B4-BE49-F238E27FC236}">
                  <a16:creationId xmlns:a16="http://schemas.microsoft.com/office/drawing/2014/main" id="{670BAB98-2C89-8AE5-1996-CC298F628D21}"/>
                </a:ext>
              </a:extLst>
            </p:cNvPr>
            <p:cNvPicPr preferRelativeResize="0"/>
            <p:nvPr/>
          </p:nvPicPr>
          <p:blipFill rotWithShape="1">
            <a:blip r:embed="rId3">
              <a:alphaModFix/>
            </a:blip>
            <a:srcRect l="7926" t="25891" r="7025" b="26998"/>
            <a:stretch/>
          </p:blipFill>
          <p:spPr>
            <a:xfrm>
              <a:off x="716706" y="3007747"/>
              <a:ext cx="10758588" cy="3118133"/>
            </a:xfrm>
            <a:prstGeom prst="rect">
              <a:avLst/>
            </a:prstGeom>
            <a:noFill/>
            <a:ln>
              <a:noFill/>
            </a:ln>
          </p:spPr>
        </p:pic>
        <p:sp>
          <p:nvSpPr>
            <p:cNvPr id="10" name="Google Shape;58;p13">
              <a:extLst>
                <a:ext uri="{FF2B5EF4-FFF2-40B4-BE49-F238E27FC236}">
                  <a16:creationId xmlns:a16="http://schemas.microsoft.com/office/drawing/2014/main" id="{F5732E6D-E5AB-C8AD-E807-8113176E6A98}"/>
                </a:ext>
              </a:extLst>
            </p:cNvPr>
            <p:cNvSpPr txBox="1"/>
            <p:nvPr/>
          </p:nvSpPr>
          <p:spPr>
            <a:xfrm>
              <a:off x="2981325" y="6125879"/>
              <a:ext cx="6229350" cy="53209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algn="ctr"/>
              <a:r>
                <a:rPr lang="fr" dirty="0">
                  <a:solidFill>
                    <a:schemeClr val="dk1"/>
                  </a:solidFill>
                  <a:latin typeface="Bodoni MT" panose="02070603080606020203" pitchFamily="18" charset="0"/>
                </a:rPr>
                <a:t>Explication of Q</a:t>
              </a:r>
              <a:r>
                <a:rPr lang="fr-FR" dirty="0">
                  <a:solidFill>
                    <a:schemeClr val="dk1"/>
                  </a:solidFill>
                  <a:latin typeface="Bodoni MT" panose="02070603080606020203" pitchFamily="18" charset="0"/>
                </a:rPr>
                <a:t>m</a:t>
              </a:r>
              <a:r>
                <a:rPr lang="fr" dirty="0">
                  <a:solidFill>
                    <a:schemeClr val="dk1"/>
                  </a:solidFill>
                  <a:latin typeface="Bodoni MT" panose="02070603080606020203" pitchFamily="18" charset="0"/>
                </a:rPr>
                <a:t>ake (source : A Vital Guide to Qmake)</a:t>
              </a:r>
              <a:endParaRPr dirty="0">
                <a:solidFill>
                  <a:schemeClr val="dk1"/>
                </a:solidFill>
                <a:latin typeface="Bodoni MT" panose="02070603080606020203" pitchFamily="18" charset="0"/>
              </a:endParaRPr>
            </a:p>
            <a:p>
              <a:pPr algn="ctr"/>
              <a:endParaRPr sz="3600" dirty="0">
                <a:solidFill>
                  <a:schemeClr val="dk2"/>
                </a:solidFill>
                <a:latin typeface="Bodoni MT" panose="02070603080606020203" pitchFamily="18" charset="0"/>
              </a:endParaRPr>
            </a:p>
          </p:txBody>
        </p:sp>
      </p:grpSp>
      <p:sp>
        <p:nvSpPr>
          <p:cNvPr id="11" name="Espace réservé de la date 10">
            <a:extLst>
              <a:ext uri="{FF2B5EF4-FFF2-40B4-BE49-F238E27FC236}">
                <a16:creationId xmlns:a16="http://schemas.microsoft.com/office/drawing/2014/main" id="{23AE58DA-B629-A44F-01C8-EE08A19E2C31}"/>
              </a:ext>
            </a:extLst>
          </p:cNvPr>
          <p:cNvSpPr>
            <a:spLocks noGrp="1"/>
          </p:cNvSpPr>
          <p:nvPr>
            <p:ph type="dt" sz="half" idx="10"/>
          </p:nvPr>
        </p:nvSpPr>
        <p:spPr/>
        <p:txBody>
          <a:bodyPr/>
          <a:lstStyle/>
          <a:p>
            <a:r>
              <a:rPr lang="fr-FR"/>
              <a:t>08/12/2023</a:t>
            </a:r>
          </a:p>
        </p:txBody>
      </p:sp>
      <p:sp>
        <p:nvSpPr>
          <p:cNvPr id="12" name="Espace réservé du pied de page 11">
            <a:extLst>
              <a:ext uri="{FF2B5EF4-FFF2-40B4-BE49-F238E27FC236}">
                <a16:creationId xmlns:a16="http://schemas.microsoft.com/office/drawing/2014/main" id="{8801E9EB-5FBE-FAFD-3E72-393D2F9C1EBB}"/>
              </a:ext>
            </a:extLst>
          </p:cNvPr>
          <p:cNvSpPr>
            <a:spLocks noGrp="1"/>
          </p:cNvSpPr>
          <p:nvPr>
            <p:ph type="ftr" sz="quarter" idx="11"/>
          </p:nvPr>
        </p:nvSpPr>
        <p:spPr/>
        <p:txBody>
          <a:bodyPr/>
          <a:lstStyle/>
          <a:p>
            <a:r>
              <a:rPr lang="en-US"/>
              <a:t>Presentation class project - TiSIG - TSI Class 2023</a:t>
            </a:r>
            <a:endParaRPr lang="fr-FR"/>
          </a:p>
        </p:txBody>
      </p:sp>
      <p:sp>
        <p:nvSpPr>
          <p:cNvPr id="13" name="Espace réservé du numéro de diapositive 12">
            <a:extLst>
              <a:ext uri="{FF2B5EF4-FFF2-40B4-BE49-F238E27FC236}">
                <a16:creationId xmlns:a16="http://schemas.microsoft.com/office/drawing/2014/main" id="{09F43C29-BCC3-1EA4-DCF1-C91C6660B8E2}"/>
              </a:ext>
            </a:extLst>
          </p:cNvPr>
          <p:cNvSpPr>
            <a:spLocks noGrp="1"/>
          </p:cNvSpPr>
          <p:nvPr>
            <p:ph type="sldNum" sz="quarter" idx="12"/>
          </p:nvPr>
        </p:nvSpPr>
        <p:spPr/>
        <p:txBody>
          <a:bodyPr/>
          <a:lstStyle/>
          <a:p>
            <a:fld id="{C00805D6-75F3-46C0-893A-A04A6F4356BF}" type="slidenum">
              <a:rPr lang="fr-FR" smtClean="0"/>
              <a:t>18</a:t>
            </a:fld>
            <a:endParaRPr lang="fr-FR"/>
          </a:p>
        </p:txBody>
      </p:sp>
    </p:spTree>
    <p:extLst>
      <p:ext uri="{BB962C8B-B14F-4D97-AF65-F5344CB8AC3E}">
        <p14:creationId xmlns:p14="http://schemas.microsoft.com/office/powerpoint/2010/main" val="3941331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e 11">
            <a:extLst>
              <a:ext uri="{FF2B5EF4-FFF2-40B4-BE49-F238E27FC236}">
                <a16:creationId xmlns:a16="http://schemas.microsoft.com/office/drawing/2014/main" id="{D42021ED-367C-9DBE-89BA-56A9E3B3056A}"/>
              </a:ext>
            </a:extLst>
          </p:cNvPr>
          <p:cNvGrpSpPr/>
          <p:nvPr/>
        </p:nvGrpSpPr>
        <p:grpSpPr>
          <a:xfrm>
            <a:off x="1214725" y="1203768"/>
            <a:ext cx="9671517" cy="5044636"/>
            <a:chOff x="542747" y="858331"/>
            <a:chExt cx="9376757" cy="5048286"/>
          </a:xfrm>
        </p:grpSpPr>
        <p:sp>
          <p:nvSpPr>
            <p:cNvPr id="66" name="Google Shape;66;p14"/>
            <p:cNvSpPr/>
            <p:nvPr/>
          </p:nvSpPr>
          <p:spPr>
            <a:xfrm>
              <a:off x="1750467" y="1872867"/>
              <a:ext cx="8169037" cy="4033750"/>
            </a:xfrm>
            <a:prstGeom prst="roundRect">
              <a:avLst>
                <a:gd name="adj" fmla="val 16724"/>
              </a:avLst>
            </a:prstGeom>
            <a:noFill/>
            <a:ln w="9525"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82" name="Google Shape;82;p14"/>
            <p:cNvPicPr preferRelativeResize="0"/>
            <p:nvPr/>
          </p:nvPicPr>
          <p:blipFill rotWithShape="1">
            <a:blip r:embed="rId3">
              <a:alphaModFix/>
            </a:blip>
            <a:srcRect t="12358" b="13638"/>
            <a:stretch/>
          </p:blipFill>
          <p:spPr>
            <a:xfrm>
              <a:off x="542747" y="858331"/>
              <a:ext cx="2264800" cy="2370469"/>
            </a:xfrm>
            <a:prstGeom prst="rect">
              <a:avLst/>
            </a:prstGeom>
            <a:noFill/>
            <a:ln>
              <a:noFill/>
            </a:ln>
          </p:spPr>
        </p:pic>
        <p:grpSp>
          <p:nvGrpSpPr>
            <p:cNvPr id="9" name="Groupe 8">
              <a:extLst>
                <a:ext uri="{FF2B5EF4-FFF2-40B4-BE49-F238E27FC236}">
                  <a16:creationId xmlns:a16="http://schemas.microsoft.com/office/drawing/2014/main" id="{2D51864F-2D62-433D-74AE-DD538BC3D30A}"/>
                </a:ext>
              </a:extLst>
            </p:cNvPr>
            <p:cNvGrpSpPr/>
            <p:nvPr/>
          </p:nvGrpSpPr>
          <p:grpSpPr>
            <a:xfrm>
              <a:off x="2558234" y="2561609"/>
              <a:ext cx="7234467" cy="2656267"/>
              <a:chOff x="2693000" y="2839900"/>
              <a:chExt cx="7234467" cy="2656267"/>
            </a:xfrm>
          </p:grpSpPr>
          <p:sp>
            <p:nvSpPr>
              <p:cNvPr id="68" name="Google Shape;68;p14"/>
              <p:cNvSpPr/>
              <p:nvPr/>
            </p:nvSpPr>
            <p:spPr>
              <a:xfrm>
                <a:off x="2693000" y="2839900"/>
                <a:ext cx="2264800" cy="1077200"/>
              </a:xfrm>
              <a:prstGeom prst="roundRect">
                <a:avLst>
                  <a:gd name="adj" fmla="val 16667"/>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Google Test</a:t>
                </a:r>
                <a:endParaRPr sz="2400"/>
              </a:p>
            </p:txBody>
          </p:sp>
          <p:sp>
            <p:nvSpPr>
              <p:cNvPr id="69" name="Google Shape;69;p14"/>
              <p:cNvSpPr/>
              <p:nvPr/>
            </p:nvSpPr>
            <p:spPr>
              <a:xfrm>
                <a:off x="2693000" y="4418967"/>
                <a:ext cx="2264800" cy="1077200"/>
              </a:xfrm>
              <a:prstGeom prst="roundRect">
                <a:avLst>
                  <a:gd name="adj" fmla="val 16667"/>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Qt Test</a:t>
                </a:r>
                <a:endParaRPr sz="2400"/>
              </a:p>
            </p:txBody>
          </p:sp>
          <p:grpSp>
            <p:nvGrpSpPr>
              <p:cNvPr id="8" name="Groupe 7">
                <a:extLst>
                  <a:ext uri="{FF2B5EF4-FFF2-40B4-BE49-F238E27FC236}">
                    <a16:creationId xmlns:a16="http://schemas.microsoft.com/office/drawing/2014/main" id="{A212DB94-BCAB-9401-C89B-458972F26F98}"/>
                  </a:ext>
                </a:extLst>
              </p:cNvPr>
              <p:cNvGrpSpPr/>
              <p:nvPr/>
            </p:nvGrpSpPr>
            <p:grpSpPr>
              <a:xfrm>
                <a:off x="5569467" y="2839900"/>
                <a:ext cx="4358000" cy="2656000"/>
                <a:chOff x="5569467" y="2839900"/>
                <a:chExt cx="4358000" cy="2656000"/>
              </a:xfrm>
            </p:grpSpPr>
            <p:sp>
              <p:nvSpPr>
                <p:cNvPr id="72" name="Google Shape;72;p14"/>
                <p:cNvSpPr/>
                <p:nvPr/>
              </p:nvSpPr>
              <p:spPr>
                <a:xfrm>
                  <a:off x="5569467" y="2839900"/>
                  <a:ext cx="4358000" cy="2656000"/>
                </a:xfrm>
                <a:prstGeom prst="roundRect">
                  <a:avLst>
                    <a:gd name="adj" fmla="val 16667"/>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defTabSz="466344">
                    <a:spcAft>
                      <a:spcPts val="600"/>
                    </a:spcAft>
                  </a:pPr>
                  <a:r>
                    <a:rPr lang="fr-FR" sz="2400" kern="1200">
                      <a:solidFill>
                        <a:schemeClr val="tx1"/>
                      </a:solidFill>
                      <a:latin typeface="+mn-lt"/>
                      <a:ea typeface="+mn-ea"/>
                      <a:cs typeface="+mn-cs"/>
                    </a:rPr>
                    <a:t>Src</a:t>
                  </a:r>
                  <a:endParaRPr sz="2400"/>
                </a:p>
              </p:txBody>
            </p:sp>
            <p:grpSp>
              <p:nvGrpSpPr>
                <p:cNvPr id="7" name="Groupe 6">
                  <a:extLst>
                    <a:ext uri="{FF2B5EF4-FFF2-40B4-BE49-F238E27FC236}">
                      <a16:creationId xmlns:a16="http://schemas.microsoft.com/office/drawing/2014/main" id="{1C7012EE-24FA-4535-C631-5505BC93310B}"/>
                    </a:ext>
                  </a:extLst>
                </p:cNvPr>
                <p:cNvGrpSpPr/>
                <p:nvPr/>
              </p:nvGrpSpPr>
              <p:grpSpPr>
                <a:xfrm>
                  <a:off x="6034700" y="3397834"/>
                  <a:ext cx="3427534" cy="1767933"/>
                  <a:chOff x="5961333" y="3397834"/>
                  <a:chExt cx="3427534" cy="1767933"/>
                </a:xfrm>
              </p:grpSpPr>
              <p:sp>
                <p:nvSpPr>
                  <p:cNvPr id="76" name="Google Shape;76;p14"/>
                  <p:cNvSpPr/>
                  <p:nvPr/>
                </p:nvSpPr>
                <p:spPr>
                  <a:xfrm>
                    <a:off x="7846467" y="4418967"/>
                    <a:ext cx="1542400" cy="746800"/>
                  </a:xfrm>
                  <a:prstGeom prst="roundRect">
                    <a:avLst>
                      <a:gd name="adj" fmla="val 16667"/>
                    </a:avLst>
                  </a:prstGeom>
                  <a:solidFill>
                    <a:srgbClr val="F9F1D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Tools</a:t>
                    </a:r>
                    <a:endParaRPr sz="2400"/>
                  </a:p>
                </p:txBody>
              </p:sp>
              <p:sp>
                <p:nvSpPr>
                  <p:cNvPr id="77" name="Google Shape;77;p14"/>
                  <p:cNvSpPr/>
                  <p:nvPr/>
                </p:nvSpPr>
                <p:spPr>
                  <a:xfrm>
                    <a:off x="5961333" y="4418967"/>
                    <a:ext cx="1542400" cy="746800"/>
                  </a:xfrm>
                  <a:prstGeom prst="roundRect">
                    <a:avLst>
                      <a:gd name="adj" fmla="val 16667"/>
                    </a:avLst>
                  </a:prstGeom>
                  <a:solidFill>
                    <a:srgbClr val="F9F1D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Interface</a:t>
                    </a:r>
                    <a:endParaRPr sz="2400"/>
                  </a:p>
                </p:txBody>
              </p:sp>
              <p:sp>
                <p:nvSpPr>
                  <p:cNvPr id="75" name="Google Shape;75;p14"/>
                  <p:cNvSpPr/>
                  <p:nvPr/>
                </p:nvSpPr>
                <p:spPr>
                  <a:xfrm>
                    <a:off x="7846467" y="3403000"/>
                    <a:ext cx="1542400" cy="746800"/>
                  </a:xfrm>
                  <a:prstGeom prst="roundRect">
                    <a:avLst>
                      <a:gd name="adj" fmla="val 16667"/>
                    </a:avLst>
                  </a:prstGeom>
                  <a:solidFill>
                    <a:srgbClr val="F9F1D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3D</a:t>
                    </a:r>
                    <a:endParaRPr sz="2400"/>
                  </a:p>
                </p:txBody>
              </p:sp>
              <p:sp>
                <p:nvSpPr>
                  <p:cNvPr id="5" name="Google Shape;75;p14">
                    <a:extLst>
                      <a:ext uri="{FF2B5EF4-FFF2-40B4-BE49-F238E27FC236}">
                        <a16:creationId xmlns:a16="http://schemas.microsoft.com/office/drawing/2014/main" id="{1C0C8017-E77F-8DF8-1A73-B5DF0694E14D}"/>
                      </a:ext>
                    </a:extLst>
                  </p:cNvPr>
                  <p:cNvSpPr/>
                  <p:nvPr/>
                </p:nvSpPr>
                <p:spPr>
                  <a:xfrm>
                    <a:off x="5964160" y="3397834"/>
                    <a:ext cx="1542400" cy="746800"/>
                  </a:xfrm>
                  <a:prstGeom prst="roundRect">
                    <a:avLst>
                      <a:gd name="adj" fmla="val 16667"/>
                    </a:avLst>
                  </a:prstGeom>
                  <a:solidFill>
                    <a:srgbClr val="F9F1D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466344">
                      <a:spcAft>
                        <a:spcPts val="600"/>
                      </a:spcAft>
                    </a:pPr>
                    <a:r>
                      <a:rPr lang="fr-FR" sz="2400" kern="1200">
                        <a:solidFill>
                          <a:schemeClr val="tx1"/>
                        </a:solidFill>
                        <a:latin typeface="+mn-lt"/>
                        <a:ea typeface="+mn-ea"/>
                        <a:cs typeface="+mn-cs"/>
                      </a:rPr>
                      <a:t>2D</a:t>
                    </a:r>
                    <a:endParaRPr sz="2400"/>
                  </a:p>
                </p:txBody>
              </p:sp>
            </p:grpSp>
          </p:grpSp>
        </p:grpSp>
      </p:grpSp>
      <p:sp>
        <p:nvSpPr>
          <p:cNvPr id="15" name="Titre 7">
            <a:extLst>
              <a:ext uri="{FF2B5EF4-FFF2-40B4-BE49-F238E27FC236}">
                <a16:creationId xmlns:a16="http://schemas.microsoft.com/office/drawing/2014/main" id="{0E166A3E-9F6C-E78C-D8A3-46C4E9290DD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err="1">
                <a:latin typeface="Bodoni MT" panose="02070603080606020203" pitchFamily="18" charset="0"/>
              </a:rPr>
              <a:t>Tree</a:t>
            </a:r>
            <a:r>
              <a:rPr lang="fr-FR" sz="4400" dirty="0">
                <a:latin typeface="Bodoni MT" panose="02070603080606020203" pitchFamily="18" charset="0"/>
              </a:rPr>
              <a:t> structure</a:t>
            </a:r>
          </a:p>
        </p:txBody>
      </p:sp>
      <p:sp>
        <p:nvSpPr>
          <p:cNvPr id="13" name="Espace réservé de la date 12">
            <a:extLst>
              <a:ext uri="{FF2B5EF4-FFF2-40B4-BE49-F238E27FC236}">
                <a16:creationId xmlns:a16="http://schemas.microsoft.com/office/drawing/2014/main" id="{F410EDB5-B248-EDBF-9A2E-51A332555E6D}"/>
              </a:ext>
            </a:extLst>
          </p:cNvPr>
          <p:cNvSpPr>
            <a:spLocks noGrp="1"/>
          </p:cNvSpPr>
          <p:nvPr>
            <p:ph type="dt" sz="half" idx="10"/>
          </p:nvPr>
        </p:nvSpPr>
        <p:spPr/>
        <p:txBody>
          <a:bodyPr/>
          <a:lstStyle/>
          <a:p>
            <a:r>
              <a:rPr lang="fr-FR"/>
              <a:t>08/12/2023</a:t>
            </a:r>
          </a:p>
        </p:txBody>
      </p:sp>
      <p:sp>
        <p:nvSpPr>
          <p:cNvPr id="14" name="Espace réservé du pied de page 13">
            <a:extLst>
              <a:ext uri="{FF2B5EF4-FFF2-40B4-BE49-F238E27FC236}">
                <a16:creationId xmlns:a16="http://schemas.microsoft.com/office/drawing/2014/main" id="{8C013664-8D0E-F7C9-C412-72F258141696}"/>
              </a:ext>
            </a:extLst>
          </p:cNvPr>
          <p:cNvSpPr>
            <a:spLocks noGrp="1"/>
          </p:cNvSpPr>
          <p:nvPr>
            <p:ph type="ftr" sz="quarter" idx="11"/>
          </p:nvPr>
        </p:nvSpPr>
        <p:spPr/>
        <p:txBody>
          <a:bodyPr/>
          <a:lstStyle/>
          <a:p>
            <a:r>
              <a:rPr lang="en-US"/>
              <a:t>Presentation class project - TiSIG - TSI Class 2023</a:t>
            </a:r>
            <a:endParaRPr lang="fr-FR"/>
          </a:p>
        </p:txBody>
      </p:sp>
      <p:sp>
        <p:nvSpPr>
          <p:cNvPr id="16" name="Espace réservé du numéro de diapositive 15">
            <a:extLst>
              <a:ext uri="{FF2B5EF4-FFF2-40B4-BE49-F238E27FC236}">
                <a16:creationId xmlns:a16="http://schemas.microsoft.com/office/drawing/2014/main" id="{4695B2EB-4E96-BD39-5C67-FF15475ED37C}"/>
              </a:ext>
            </a:extLst>
          </p:cNvPr>
          <p:cNvSpPr>
            <a:spLocks noGrp="1"/>
          </p:cNvSpPr>
          <p:nvPr>
            <p:ph type="sldNum" sz="quarter" idx="12"/>
          </p:nvPr>
        </p:nvSpPr>
        <p:spPr/>
        <p:txBody>
          <a:bodyPr/>
          <a:lstStyle/>
          <a:p>
            <a:fld id="{C00805D6-75F3-46C0-893A-A04A6F4356BF}"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re 1">
            <a:extLst>
              <a:ext uri="{FF2B5EF4-FFF2-40B4-BE49-F238E27FC236}">
                <a16:creationId xmlns:a16="http://schemas.microsoft.com/office/drawing/2014/main" id="{23611B09-7A80-3241-3B69-3EAB7BB4774F}"/>
              </a:ext>
            </a:extLst>
          </p:cNvPr>
          <p:cNvSpPr>
            <a:spLocks noGrp="1"/>
          </p:cNvSpPr>
          <p:nvPr>
            <p:ph type="title"/>
          </p:nvPr>
        </p:nvSpPr>
        <p:spPr>
          <a:xfrm>
            <a:off x="838200" y="713312"/>
            <a:ext cx="4038600" cy="5431376"/>
          </a:xfrm>
        </p:spPr>
        <p:txBody>
          <a:bodyPr>
            <a:normAutofit/>
          </a:bodyPr>
          <a:lstStyle/>
          <a:p>
            <a:r>
              <a:rPr lang="fr-FR" dirty="0">
                <a:latin typeface="Bodoni MT" panose="02070603080606020203" pitchFamily="18" charset="0"/>
              </a:rPr>
              <a:t>Introduction</a:t>
            </a:r>
          </a:p>
        </p:txBody>
      </p:sp>
      <p:graphicFrame>
        <p:nvGraphicFramePr>
          <p:cNvPr id="22" name="Espace réservé du contenu 21">
            <a:extLst>
              <a:ext uri="{FF2B5EF4-FFF2-40B4-BE49-F238E27FC236}">
                <a16:creationId xmlns:a16="http://schemas.microsoft.com/office/drawing/2014/main" id="{2B7E681D-6304-E833-35C1-B73D2B746294}"/>
              </a:ext>
            </a:extLst>
          </p:cNvPr>
          <p:cNvGraphicFramePr>
            <a:graphicFrameLocks noGrp="1"/>
          </p:cNvGraphicFramePr>
          <p:nvPr>
            <p:ph idx="1"/>
            <p:extLst>
              <p:ext uri="{D42A27DB-BD31-4B8C-83A1-F6EECF244321}">
                <p14:modId xmlns:p14="http://schemas.microsoft.com/office/powerpoint/2010/main" val="1229031519"/>
              </p:ext>
            </p:extLst>
          </p:nvPr>
        </p:nvGraphicFramePr>
        <p:xfrm>
          <a:off x="5943600" y="1253331"/>
          <a:ext cx="5410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e la date 5">
            <a:extLst>
              <a:ext uri="{FF2B5EF4-FFF2-40B4-BE49-F238E27FC236}">
                <a16:creationId xmlns:a16="http://schemas.microsoft.com/office/drawing/2014/main" id="{A92AA675-548C-7B68-9FA8-4534F9F07448}"/>
              </a:ext>
            </a:extLst>
          </p:cNvPr>
          <p:cNvSpPr>
            <a:spLocks noGrp="1"/>
          </p:cNvSpPr>
          <p:nvPr>
            <p:ph type="dt" sz="half" idx="10"/>
          </p:nvPr>
        </p:nvSpPr>
        <p:spPr/>
        <p:txBody>
          <a:bodyPr/>
          <a:lstStyle/>
          <a:p>
            <a:r>
              <a:rPr lang="fr-FR"/>
              <a:t>08/12/2023</a:t>
            </a:r>
          </a:p>
        </p:txBody>
      </p:sp>
      <p:sp>
        <p:nvSpPr>
          <p:cNvPr id="7" name="Espace réservé du pied de page 6">
            <a:extLst>
              <a:ext uri="{FF2B5EF4-FFF2-40B4-BE49-F238E27FC236}">
                <a16:creationId xmlns:a16="http://schemas.microsoft.com/office/drawing/2014/main" id="{B46ABA39-2F87-0F5D-6EC7-5FE7FF4CC643}"/>
              </a:ext>
            </a:extLst>
          </p:cNvPr>
          <p:cNvSpPr>
            <a:spLocks noGrp="1"/>
          </p:cNvSpPr>
          <p:nvPr>
            <p:ph type="ftr" sz="quarter" idx="11"/>
          </p:nvPr>
        </p:nvSpPr>
        <p:spPr/>
        <p:txBody>
          <a:bodyPr/>
          <a:lstStyle/>
          <a:p>
            <a:r>
              <a:rPr lang="en-US"/>
              <a:t>Presentation class project - TiSIG - TSI Class 2023</a:t>
            </a:r>
            <a:endParaRPr lang="fr-FR"/>
          </a:p>
        </p:txBody>
      </p:sp>
      <p:sp>
        <p:nvSpPr>
          <p:cNvPr id="9" name="Espace réservé du numéro de diapositive 8">
            <a:extLst>
              <a:ext uri="{FF2B5EF4-FFF2-40B4-BE49-F238E27FC236}">
                <a16:creationId xmlns:a16="http://schemas.microsoft.com/office/drawing/2014/main" id="{BABAF6E8-3F42-CC3E-CE02-DD77BDCFCBAC}"/>
              </a:ext>
            </a:extLst>
          </p:cNvPr>
          <p:cNvSpPr>
            <a:spLocks noGrp="1"/>
          </p:cNvSpPr>
          <p:nvPr>
            <p:ph type="sldNum" sz="quarter" idx="12"/>
          </p:nvPr>
        </p:nvSpPr>
        <p:spPr/>
        <p:txBody>
          <a:bodyPr/>
          <a:lstStyle/>
          <a:p>
            <a:fld id="{3193BDFB-6596-4F5E-B7F9-8D98B4E4609D}" type="slidenum">
              <a:rPr lang="fr-FR" smtClean="0"/>
              <a:t>2</a:t>
            </a:fld>
            <a:endParaRPr lang="fr-FR"/>
          </a:p>
        </p:txBody>
      </p:sp>
    </p:spTree>
    <p:extLst>
      <p:ext uri="{BB962C8B-B14F-4D97-AF65-F5344CB8AC3E}">
        <p14:creationId xmlns:p14="http://schemas.microsoft.com/office/powerpoint/2010/main" val="6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 name="Diagramme 3">
            <a:extLst>
              <a:ext uri="{FF2B5EF4-FFF2-40B4-BE49-F238E27FC236}">
                <a16:creationId xmlns:a16="http://schemas.microsoft.com/office/drawing/2014/main" id="{AE020615-B6C0-5ABE-4A84-4F06B11B5846}"/>
              </a:ext>
            </a:extLst>
          </p:cNvPr>
          <p:cNvGraphicFramePr/>
          <p:nvPr>
            <p:extLst>
              <p:ext uri="{D42A27DB-BD31-4B8C-83A1-F6EECF244321}">
                <p14:modId xmlns:p14="http://schemas.microsoft.com/office/powerpoint/2010/main" val="3696829368"/>
              </p:ext>
            </p:extLst>
          </p:nvPr>
        </p:nvGraphicFramePr>
        <p:xfrm>
          <a:off x="153311" y="1902270"/>
          <a:ext cx="5648628" cy="3909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e 4">
            <a:extLst>
              <a:ext uri="{FF2B5EF4-FFF2-40B4-BE49-F238E27FC236}">
                <a16:creationId xmlns:a16="http://schemas.microsoft.com/office/drawing/2014/main" id="{5BF575C6-78A0-6751-399E-38AF90B41308}"/>
              </a:ext>
            </a:extLst>
          </p:cNvPr>
          <p:cNvGrpSpPr/>
          <p:nvPr/>
        </p:nvGrpSpPr>
        <p:grpSpPr>
          <a:xfrm>
            <a:off x="6096000" y="1267623"/>
            <a:ext cx="6030666" cy="5179279"/>
            <a:chOff x="6285054" y="1436410"/>
            <a:chExt cx="6030666" cy="5179279"/>
          </a:xfrm>
        </p:grpSpPr>
        <p:graphicFrame>
          <p:nvGraphicFramePr>
            <p:cNvPr id="6" name="Diagramme 5">
              <a:extLst>
                <a:ext uri="{FF2B5EF4-FFF2-40B4-BE49-F238E27FC236}">
                  <a16:creationId xmlns:a16="http://schemas.microsoft.com/office/drawing/2014/main" id="{81B63322-16AC-16DB-23DF-F406F4288D8F}"/>
                </a:ext>
              </a:extLst>
            </p:cNvPr>
            <p:cNvGraphicFramePr/>
            <p:nvPr>
              <p:extLst>
                <p:ext uri="{D42A27DB-BD31-4B8C-83A1-F6EECF244321}">
                  <p14:modId xmlns:p14="http://schemas.microsoft.com/office/powerpoint/2010/main" val="1163582097"/>
                </p:ext>
              </p:extLst>
            </p:nvPr>
          </p:nvGraphicFramePr>
          <p:xfrm>
            <a:off x="6285054" y="1436410"/>
            <a:ext cx="6030666" cy="51792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e 6">
              <a:extLst>
                <a:ext uri="{FF2B5EF4-FFF2-40B4-BE49-F238E27FC236}">
                  <a16:creationId xmlns:a16="http://schemas.microsoft.com/office/drawing/2014/main" id="{FE17C9E5-A2F4-39E1-B79B-6161CD446E5C}"/>
                </a:ext>
              </a:extLst>
            </p:cNvPr>
            <p:cNvGrpSpPr/>
            <p:nvPr/>
          </p:nvGrpSpPr>
          <p:grpSpPr>
            <a:xfrm>
              <a:off x="6476276" y="1877359"/>
              <a:ext cx="1313486" cy="4238591"/>
              <a:chOff x="6476276" y="1877359"/>
              <a:chExt cx="1313486" cy="4238591"/>
            </a:xfrm>
          </p:grpSpPr>
          <p:pic>
            <p:nvPicPr>
              <p:cNvPr id="8" name="Google Shape;93;p15">
                <a:extLst>
                  <a:ext uri="{FF2B5EF4-FFF2-40B4-BE49-F238E27FC236}">
                    <a16:creationId xmlns:a16="http://schemas.microsoft.com/office/drawing/2014/main" id="{CABE9FC5-D84E-29D1-A894-59D16D76C4E8}"/>
                  </a:ext>
                </a:extLst>
              </p:cNvPr>
              <p:cNvPicPr preferRelativeResize="0"/>
              <p:nvPr/>
            </p:nvPicPr>
            <p:blipFill>
              <a:blip r:embed="rId13">
                <a:alphaModFix/>
              </a:blip>
              <a:stretch>
                <a:fillRect/>
              </a:stretch>
            </p:blipFill>
            <p:spPr>
              <a:xfrm>
                <a:off x="6873176" y="2970707"/>
                <a:ext cx="916586" cy="916586"/>
              </a:xfrm>
              <a:prstGeom prst="rect">
                <a:avLst/>
              </a:prstGeom>
              <a:noFill/>
              <a:ln>
                <a:noFill/>
              </a:ln>
            </p:spPr>
          </p:pic>
          <p:pic>
            <p:nvPicPr>
              <p:cNvPr id="9" name="Google Shape;90;p15">
                <a:extLst>
                  <a:ext uri="{FF2B5EF4-FFF2-40B4-BE49-F238E27FC236}">
                    <a16:creationId xmlns:a16="http://schemas.microsoft.com/office/drawing/2014/main" id="{DF2F126C-04A7-BB2B-3A52-0FABCFB9BE79}"/>
                  </a:ext>
                </a:extLst>
              </p:cNvPr>
              <p:cNvPicPr preferRelativeResize="0"/>
              <p:nvPr/>
            </p:nvPicPr>
            <p:blipFill>
              <a:blip r:embed="rId14">
                <a:alphaModFix/>
              </a:blip>
              <a:stretch>
                <a:fillRect/>
              </a:stretch>
            </p:blipFill>
            <p:spPr>
              <a:xfrm>
                <a:off x="6999140" y="4293846"/>
                <a:ext cx="663301" cy="663328"/>
              </a:xfrm>
              <a:prstGeom prst="rect">
                <a:avLst/>
              </a:prstGeom>
              <a:noFill/>
              <a:ln>
                <a:noFill/>
              </a:ln>
            </p:spPr>
          </p:pic>
          <p:pic>
            <p:nvPicPr>
              <p:cNvPr id="10" name="Image 9" descr="Une image contenant cercle, Graphique, Police, symbole&#10;&#10;Description générée automatiquement">
                <a:extLst>
                  <a:ext uri="{FF2B5EF4-FFF2-40B4-BE49-F238E27FC236}">
                    <a16:creationId xmlns:a16="http://schemas.microsoft.com/office/drawing/2014/main" id="{A7DE4DAC-0520-EEF5-46E3-136EAF496F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92899" y="1877359"/>
                <a:ext cx="730259" cy="730259"/>
              </a:xfrm>
              <a:prstGeom prst="rect">
                <a:avLst/>
              </a:prstGeom>
            </p:spPr>
          </p:pic>
          <p:pic>
            <p:nvPicPr>
              <p:cNvPr id="11" name="Image 10" descr="Une image contenant symbole, Graphique, Police, logo&#10;&#10;Description générée automatiquement">
                <a:extLst>
                  <a:ext uri="{FF2B5EF4-FFF2-40B4-BE49-F238E27FC236}">
                    <a16:creationId xmlns:a16="http://schemas.microsoft.com/office/drawing/2014/main" id="{BEB4AAF7-EE56-0A92-B948-D9335CB13B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76276" y="5555849"/>
                <a:ext cx="763503" cy="560101"/>
              </a:xfrm>
              <a:prstGeom prst="rect">
                <a:avLst/>
              </a:prstGeom>
            </p:spPr>
          </p:pic>
        </p:grpSp>
      </p:grpSp>
      <p:sp>
        <p:nvSpPr>
          <p:cNvPr id="12" name="Titre 7">
            <a:extLst>
              <a:ext uri="{FF2B5EF4-FFF2-40B4-BE49-F238E27FC236}">
                <a16:creationId xmlns:a16="http://schemas.microsoft.com/office/drawing/2014/main" id="{9F9704E1-A306-A72F-2ADD-09FCCE80772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a:latin typeface="Bodoni MT" panose="02070603080606020203" pitchFamily="18" charset="0"/>
              </a:rPr>
              <a:t>Test and </a:t>
            </a:r>
            <a:r>
              <a:rPr lang="fr-FR" sz="4400" dirty="0" err="1">
                <a:latin typeface="Bodoni MT" panose="02070603080606020203" pitchFamily="18" charset="0"/>
              </a:rPr>
              <a:t>Github</a:t>
            </a:r>
            <a:r>
              <a:rPr lang="fr-FR" sz="4400" dirty="0">
                <a:latin typeface="Bodoni MT" panose="02070603080606020203" pitchFamily="18" charset="0"/>
              </a:rPr>
              <a:t> actions</a:t>
            </a:r>
          </a:p>
        </p:txBody>
      </p:sp>
      <p:sp>
        <p:nvSpPr>
          <p:cNvPr id="17" name="Espace réservé de la date 16">
            <a:extLst>
              <a:ext uri="{FF2B5EF4-FFF2-40B4-BE49-F238E27FC236}">
                <a16:creationId xmlns:a16="http://schemas.microsoft.com/office/drawing/2014/main" id="{1DCD8B42-3405-C910-B6CC-4E12AC9E3EE0}"/>
              </a:ext>
            </a:extLst>
          </p:cNvPr>
          <p:cNvSpPr>
            <a:spLocks noGrp="1"/>
          </p:cNvSpPr>
          <p:nvPr>
            <p:ph type="dt" sz="half" idx="10"/>
          </p:nvPr>
        </p:nvSpPr>
        <p:spPr/>
        <p:txBody>
          <a:bodyPr/>
          <a:lstStyle/>
          <a:p>
            <a:r>
              <a:rPr lang="fr-FR"/>
              <a:t>08/12/2023</a:t>
            </a:r>
          </a:p>
        </p:txBody>
      </p:sp>
      <p:sp>
        <p:nvSpPr>
          <p:cNvPr id="18" name="Espace réservé du pied de page 17">
            <a:extLst>
              <a:ext uri="{FF2B5EF4-FFF2-40B4-BE49-F238E27FC236}">
                <a16:creationId xmlns:a16="http://schemas.microsoft.com/office/drawing/2014/main" id="{929BAEF8-F85B-A0BA-4130-89BCF85384B3}"/>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520EB8F3-123A-802F-6F7F-367A3146195B}"/>
              </a:ext>
            </a:extLst>
          </p:cNvPr>
          <p:cNvSpPr>
            <a:spLocks noGrp="1"/>
          </p:cNvSpPr>
          <p:nvPr>
            <p:ph type="sldNum" sz="quarter" idx="12"/>
          </p:nvPr>
        </p:nvSpPr>
        <p:spPr/>
        <p:txBody>
          <a:bodyPr/>
          <a:lstStyle/>
          <a:p>
            <a:fld id="{C00805D6-75F3-46C0-893A-A04A6F4356BF}" type="slidenum">
              <a:rPr lang="fr-FR" smtClean="0"/>
              <a:t>20</a:t>
            </a:fld>
            <a:endParaRPr lang="fr-FR"/>
          </a:p>
        </p:txBody>
      </p:sp>
    </p:spTree>
    <p:extLst>
      <p:ext uri="{BB962C8B-B14F-4D97-AF65-F5344CB8AC3E}">
        <p14:creationId xmlns:p14="http://schemas.microsoft.com/office/powerpoint/2010/main" val="2708173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itre 7">
            <a:extLst>
              <a:ext uri="{FF2B5EF4-FFF2-40B4-BE49-F238E27FC236}">
                <a16:creationId xmlns:a16="http://schemas.microsoft.com/office/drawing/2014/main" id="{3D4CDB09-2EAA-BC95-7449-C85001CDF7D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spcBef>
                <a:spcPct val="0"/>
              </a:spcBef>
              <a:spcAft>
                <a:spcPts val="600"/>
              </a:spcAft>
              <a:buClrTx/>
              <a:buSzTx/>
              <a:buFontTx/>
              <a:buNone/>
              <a:tabLst/>
              <a:defRPr/>
            </a:pPr>
            <a:r>
              <a:rPr kumimoji="0" lang="fr-FR" sz="4400" b="0" i="0" u="none" strike="noStrike" kern="1200" cap="none" spc="0" normalizeH="0" baseline="0" noProof="0">
                <a:ln>
                  <a:noFill/>
                </a:ln>
                <a:solidFill>
                  <a:prstClr val="black"/>
                </a:solidFill>
                <a:effectLst/>
                <a:uLnTx/>
                <a:uFillTx/>
                <a:latin typeface="Bodoni MT" panose="02070603080606020203" pitchFamily="18" charset="0"/>
                <a:ea typeface="+mj-ea"/>
                <a:cs typeface="+mj-cs"/>
              </a:rPr>
              <a:t>Installation and .sh file</a:t>
            </a:r>
          </a:p>
        </p:txBody>
      </p:sp>
      <p:graphicFrame>
        <p:nvGraphicFramePr>
          <p:cNvPr id="2" name="Google Shape;108;p16">
            <a:extLst>
              <a:ext uri="{FF2B5EF4-FFF2-40B4-BE49-F238E27FC236}">
                <a16:creationId xmlns:a16="http://schemas.microsoft.com/office/drawing/2014/main" id="{CB156F8E-AA33-14A8-CAC3-B1D9927A3BC9}"/>
              </a:ext>
            </a:extLst>
          </p:cNvPr>
          <p:cNvGraphicFramePr/>
          <p:nvPr>
            <p:extLst>
              <p:ext uri="{D42A27DB-BD31-4B8C-83A1-F6EECF244321}">
                <p14:modId xmlns:p14="http://schemas.microsoft.com/office/powerpoint/2010/main" val="25036552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Espace réservé de la date 14">
            <a:extLst>
              <a:ext uri="{FF2B5EF4-FFF2-40B4-BE49-F238E27FC236}">
                <a16:creationId xmlns:a16="http://schemas.microsoft.com/office/drawing/2014/main" id="{D214559B-4CB3-504C-A458-14FD73484ADA}"/>
              </a:ext>
            </a:extLst>
          </p:cNvPr>
          <p:cNvSpPr>
            <a:spLocks noGrp="1"/>
          </p:cNvSpPr>
          <p:nvPr>
            <p:ph type="dt" sz="half" idx="10"/>
          </p:nvPr>
        </p:nvSpPr>
        <p:spPr/>
        <p:txBody>
          <a:bodyPr/>
          <a:lstStyle/>
          <a:p>
            <a:r>
              <a:rPr lang="fr-FR"/>
              <a:t>08/12/2023</a:t>
            </a:r>
          </a:p>
        </p:txBody>
      </p:sp>
      <p:sp>
        <p:nvSpPr>
          <p:cNvPr id="16" name="Espace réservé du pied de page 15">
            <a:extLst>
              <a:ext uri="{FF2B5EF4-FFF2-40B4-BE49-F238E27FC236}">
                <a16:creationId xmlns:a16="http://schemas.microsoft.com/office/drawing/2014/main" id="{7F3ADDBF-CB69-DAD7-3AC7-320C367D039C}"/>
              </a:ext>
            </a:extLst>
          </p:cNvPr>
          <p:cNvSpPr>
            <a:spLocks noGrp="1"/>
          </p:cNvSpPr>
          <p:nvPr>
            <p:ph type="ftr" sz="quarter" idx="11"/>
          </p:nvPr>
        </p:nvSpPr>
        <p:spPr/>
        <p:txBody>
          <a:bodyPr/>
          <a:lstStyle/>
          <a:p>
            <a:r>
              <a:rPr lang="en-US"/>
              <a:t>Presentation class project - TiSIG - TSI Class 2023</a:t>
            </a:r>
            <a:endParaRPr lang="fr-FR"/>
          </a:p>
        </p:txBody>
      </p:sp>
      <p:sp>
        <p:nvSpPr>
          <p:cNvPr id="17" name="Espace réservé du numéro de diapositive 16">
            <a:extLst>
              <a:ext uri="{FF2B5EF4-FFF2-40B4-BE49-F238E27FC236}">
                <a16:creationId xmlns:a16="http://schemas.microsoft.com/office/drawing/2014/main" id="{F75C857F-65F7-9054-9E70-EEFF370F79FF}"/>
              </a:ext>
            </a:extLst>
          </p:cNvPr>
          <p:cNvSpPr>
            <a:spLocks noGrp="1"/>
          </p:cNvSpPr>
          <p:nvPr>
            <p:ph type="sldNum" sz="quarter" idx="12"/>
          </p:nvPr>
        </p:nvSpPr>
        <p:spPr/>
        <p:txBody>
          <a:bodyPr/>
          <a:lstStyle/>
          <a:p>
            <a:fld id="{C00805D6-75F3-46C0-893A-A04A6F4356BF}" type="slidenum">
              <a:rPr lang="fr-FR" smtClean="0"/>
              <a:t>21</a:t>
            </a:fld>
            <a:endParaRPr lang="fr-FR"/>
          </a:p>
        </p:txBody>
      </p:sp>
    </p:spTree>
    <p:extLst>
      <p:ext uri="{BB962C8B-B14F-4D97-AF65-F5344CB8AC3E}">
        <p14:creationId xmlns:p14="http://schemas.microsoft.com/office/powerpoint/2010/main" val="1430990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1" name="Titre 20">
            <a:extLst>
              <a:ext uri="{FF2B5EF4-FFF2-40B4-BE49-F238E27FC236}">
                <a16:creationId xmlns:a16="http://schemas.microsoft.com/office/drawing/2014/main" id="{28B52251-617D-1E4F-E56E-E8E5FEF1E91C}"/>
              </a:ext>
            </a:extLst>
          </p:cNvPr>
          <p:cNvSpPr>
            <a:spLocks noGrp="1"/>
          </p:cNvSpPr>
          <p:nvPr>
            <p:ph type="title"/>
          </p:nvPr>
        </p:nvSpPr>
        <p:spPr>
          <a:xfrm>
            <a:off x="838200" y="365125"/>
            <a:ext cx="10515600" cy="1325563"/>
          </a:xfrm>
        </p:spPr>
        <p:txBody>
          <a:bodyPr>
            <a:normAutofit/>
          </a:bodyPr>
          <a:lstStyle/>
          <a:p>
            <a:r>
              <a:rPr lang="fr-FR" dirty="0" err="1">
                <a:latin typeface="Bodoni MT" panose="02070603080606020203" pitchFamily="18" charset="0"/>
              </a:rPr>
              <a:t>Database</a:t>
            </a:r>
            <a:r>
              <a:rPr lang="fr-FR" dirty="0">
                <a:latin typeface="Bodoni MT" panose="02070603080606020203" pitchFamily="18" charset="0"/>
              </a:rPr>
              <a:t> use</a:t>
            </a:r>
            <a:endParaRPr lang="fr-FR" dirty="0"/>
          </a:p>
        </p:txBody>
      </p:sp>
      <p:grpSp>
        <p:nvGrpSpPr>
          <p:cNvPr id="23" name="Groupe 22">
            <a:extLst>
              <a:ext uri="{FF2B5EF4-FFF2-40B4-BE49-F238E27FC236}">
                <a16:creationId xmlns:a16="http://schemas.microsoft.com/office/drawing/2014/main" id="{395C6EDD-9B3E-EDB2-E98A-B75C5914B3E1}"/>
              </a:ext>
            </a:extLst>
          </p:cNvPr>
          <p:cNvGrpSpPr/>
          <p:nvPr/>
        </p:nvGrpSpPr>
        <p:grpSpPr>
          <a:xfrm>
            <a:off x="1574800" y="1184776"/>
            <a:ext cx="9042400" cy="5067569"/>
            <a:chOff x="111300" y="139172"/>
            <a:chExt cx="11842833" cy="6636995"/>
          </a:xfrm>
        </p:grpSpPr>
        <p:sp>
          <p:nvSpPr>
            <p:cNvPr id="24" name="Google Shape;54;p13">
              <a:extLst>
                <a:ext uri="{FF2B5EF4-FFF2-40B4-BE49-F238E27FC236}">
                  <a16:creationId xmlns:a16="http://schemas.microsoft.com/office/drawing/2014/main" id="{C789F5D2-F10A-9CAB-7C06-37771A758CD4}"/>
                </a:ext>
              </a:extLst>
            </p:cNvPr>
            <p:cNvSpPr/>
            <p:nvPr/>
          </p:nvSpPr>
          <p:spPr>
            <a:xfrm>
              <a:off x="111300" y="5749767"/>
              <a:ext cx="6640000" cy="10264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25" name="Google Shape;55;p13">
              <a:extLst>
                <a:ext uri="{FF2B5EF4-FFF2-40B4-BE49-F238E27FC236}">
                  <a16:creationId xmlns:a16="http://schemas.microsoft.com/office/drawing/2014/main" id="{30496C50-6A31-2950-D2B1-831D879C5890}"/>
                </a:ext>
              </a:extLst>
            </p:cNvPr>
            <p:cNvSpPr/>
            <p:nvPr/>
          </p:nvSpPr>
          <p:spPr>
            <a:xfrm>
              <a:off x="598200" y="3479601"/>
              <a:ext cx="1972000" cy="1282400"/>
            </a:xfrm>
            <a:prstGeom prst="roundRect">
              <a:avLst>
                <a:gd name="adj" fmla="val 16667"/>
              </a:avLst>
            </a:prstGeom>
            <a:solidFill>
              <a:srgbClr val="F9F1D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defTabSz="542148">
                <a:spcAft>
                  <a:spcPts val="462"/>
                </a:spcAft>
              </a:pPr>
              <a:r>
                <a:rPr lang="fr" sz="2400" kern="1200" dirty="0">
                  <a:solidFill>
                    <a:schemeClr val="tx1"/>
                  </a:solidFill>
                  <a:latin typeface="+mn-lt"/>
                  <a:ea typeface="+mn-ea"/>
                  <a:cs typeface="+mn-cs"/>
                </a:rPr>
                <a:t>Back</a:t>
              </a:r>
              <a:endParaRPr sz="2400" dirty="0"/>
            </a:p>
          </p:txBody>
        </p:sp>
        <p:sp>
          <p:nvSpPr>
            <p:cNvPr id="26" name="Google Shape;56;p13">
              <a:extLst>
                <a:ext uri="{FF2B5EF4-FFF2-40B4-BE49-F238E27FC236}">
                  <a16:creationId xmlns:a16="http://schemas.microsoft.com/office/drawing/2014/main" id="{1ED679E0-E567-3134-E605-31E268F7C63E}"/>
                </a:ext>
              </a:extLst>
            </p:cNvPr>
            <p:cNvSpPr/>
            <p:nvPr/>
          </p:nvSpPr>
          <p:spPr>
            <a:xfrm>
              <a:off x="5529068" y="535587"/>
              <a:ext cx="1972000" cy="1282400"/>
            </a:xfrm>
            <a:prstGeom prst="roundRect">
              <a:avLst>
                <a:gd name="adj" fmla="val 16667"/>
              </a:avLst>
            </a:prstGeom>
            <a:solidFill>
              <a:srgbClr val="F9F1D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defTabSz="542148">
                <a:spcAft>
                  <a:spcPts val="462"/>
                </a:spcAft>
              </a:pPr>
              <a:r>
                <a:rPr lang="fr" sz="2400" kern="1200" dirty="0">
                  <a:solidFill>
                    <a:schemeClr val="tx1"/>
                  </a:solidFill>
                  <a:latin typeface="+mn-lt"/>
                  <a:ea typeface="+mn-ea"/>
                  <a:cs typeface="+mn-cs"/>
                </a:rPr>
                <a:t>Front</a:t>
              </a:r>
              <a:endParaRPr sz="2400" dirty="0"/>
            </a:p>
          </p:txBody>
        </p:sp>
        <p:cxnSp>
          <p:nvCxnSpPr>
            <p:cNvPr id="27" name="Google Shape;57;p13">
              <a:extLst>
                <a:ext uri="{FF2B5EF4-FFF2-40B4-BE49-F238E27FC236}">
                  <a16:creationId xmlns:a16="http://schemas.microsoft.com/office/drawing/2014/main" id="{56D40CDF-5DAF-F67C-47B6-0475546B2078}"/>
                </a:ext>
              </a:extLst>
            </p:cNvPr>
            <p:cNvCxnSpPr>
              <a:cxnSpLocks/>
            </p:cNvCxnSpPr>
            <p:nvPr/>
          </p:nvCxnSpPr>
          <p:spPr>
            <a:xfrm>
              <a:off x="3020921" y="1176752"/>
              <a:ext cx="2070000" cy="0"/>
            </a:xfrm>
            <a:prstGeom prst="straightConnector1">
              <a:avLst/>
            </a:prstGeom>
            <a:noFill/>
            <a:ln w="28575" cap="flat" cmpd="sng">
              <a:solidFill>
                <a:srgbClr val="C79125"/>
              </a:solidFill>
              <a:prstDash val="solid"/>
              <a:round/>
              <a:headEnd type="none" w="med" len="med"/>
              <a:tailEnd type="triangle" w="med" len="med"/>
            </a:ln>
          </p:spPr>
        </p:cxnSp>
        <p:sp>
          <p:nvSpPr>
            <p:cNvPr id="28" name="Google Shape;58;p13">
              <a:extLst>
                <a:ext uri="{FF2B5EF4-FFF2-40B4-BE49-F238E27FC236}">
                  <a16:creationId xmlns:a16="http://schemas.microsoft.com/office/drawing/2014/main" id="{83A9E0C6-67C9-1668-5844-476721A8E48D}"/>
                </a:ext>
              </a:extLst>
            </p:cNvPr>
            <p:cNvSpPr txBox="1"/>
            <p:nvPr/>
          </p:nvSpPr>
          <p:spPr>
            <a:xfrm>
              <a:off x="3225104" y="535587"/>
              <a:ext cx="1806881" cy="522907"/>
            </a:xfrm>
            <a:prstGeom prst="rect">
              <a:avLst/>
            </a:prstGeom>
            <a:noFill/>
            <a:ln>
              <a:noFill/>
            </a:ln>
          </p:spPr>
          <p:txBody>
            <a:bodyPr spcFirstLastPara="1" wrap="square" lIns="121900" tIns="121900" rIns="121900" bIns="121900" anchor="t" anchorCtr="0">
              <a:noAutofit/>
            </a:bodyPr>
            <a:lstStyle/>
            <a:p>
              <a:pPr defTabSz="542148">
                <a:spcAft>
                  <a:spcPts val="462"/>
                </a:spcAft>
              </a:pPr>
              <a:r>
                <a:rPr lang="fr" sz="2400" kern="1200" dirty="0">
                  <a:solidFill>
                    <a:schemeClr val="tx1"/>
                  </a:solidFill>
                  <a:latin typeface="+mn-lt"/>
                  <a:ea typeface="+mn-ea"/>
                  <a:cs typeface="+mn-cs"/>
                </a:rPr>
                <a:t>FilePath</a:t>
              </a:r>
              <a:endParaRPr sz="2400" dirty="0"/>
            </a:p>
          </p:txBody>
        </p:sp>
        <p:pic>
          <p:nvPicPr>
            <p:cNvPr id="29" name="Google Shape;59;p13">
              <a:extLst>
                <a:ext uri="{FF2B5EF4-FFF2-40B4-BE49-F238E27FC236}">
                  <a16:creationId xmlns:a16="http://schemas.microsoft.com/office/drawing/2014/main" id="{78CF5D30-5BD0-264D-5EED-2A833F443179}"/>
                </a:ext>
              </a:extLst>
            </p:cNvPr>
            <p:cNvPicPr preferRelativeResize="0"/>
            <p:nvPr/>
          </p:nvPicPr>
          <p:blipFill>
            <a:blip r:embed="rId3">
              <a:alphaModFix/>
            </a:blip>
            <a:stretch>
              <a:fillRect/>
            </a:stretch>
          </p:blipFill>
          <p:spPr>
            <a:xfrm>
              <a:off x="5729873" y="3299692"/>
              <a:ext cx="1570348" cy="1642145"/>
            </a:xfrm>
            <a:prstGeom prst="rect">
              <a:avLst/>
            </a:prstGeom>
            <a:noFill/>
            <a:ln>
              <a:noFill/>
            </a:ln>
          </p:spPr>
        </p:pic>
        <p:cxnSp>
          <p:nvCxnSpPr>
            <p:cNvPr id="30" name="Google Shape;60;p13">
              <a:extLst>
                <a:ext uri="{FF2B5EF4-FFF2-40B4-BE49-F238E27FC236}">
                  <a16:creationId xmlns:a16="http://schemas.microsoft.com/office/drawing/2014/main" id="{773D21A1-613E-D7DF-BF66-A2FB1D3BD835}"/>
                </a:ext>
              </a:extLst>
            </p:cNvPr>
            <p:cNvCxnSpPr>
              <a:cxnSpLocks/>
            </p:cNvCxnSpPr>
            <p:nvPr/>
          </p:nvCxnSpPr>
          <p:spPr>
            <a:xfrm>
              <a:off x="3020921" y="4120768"/>
              <a:ext cx="2070000" cy="0"/>
            </a:xfrm>
            <a:prstGeom prst="straightConnector1">
              <a:avLst/>
            </a:prstGeom>
            <a:noFill/>
            <a:ln w="28575" cap="flat" cmpd="sng">
              <a:solidFill>
                <a:srgbClr val="C79125"/>
              </a:solidFill>
              <a:prstDash val="solid"/>
              <a:round/>
              <a:headEnd type="none" w="med" len="med"/>
              <a:tailEnd type="triangle" w="med" len="med"/>
            </a:ln>
          </p:spPr>
        </p:cxnSp>
        <p:cxnSp>
          <p:nvCxnSpPr>
            <p:cNvPr id="31" name="Google Shape;61;p13">
              <a:extLst>
                <a:ext uri="{FF2B5EF4-FFF2-40B4-BE49-F238E27FC236}">
                  <a16:creationId xmlns:a16="http://schemas.microsoft.com/office/drawing/2014/main" id="{612BCD9F-5187-2FF2-C996-B3186FB8D39F}"/>
                </a:ext>
              </a:extLst>
            </p:cNvPr>
            <p:cNvCxnSpPr>
              <a:cxnSpLocks/>
            </p:cNvCxnSpPr>
            <p:nvPr/>
          </p:nvCxnSpPr>
          <p:spPr>
            <a:xfrm rot="10800000">
              <a:off x="6238388" y="2150053"/>
              <a:ext cx="10400" cy="817600"/>
            </a:xfrm>
            <a:prstGeom prst="straightConnector1">
              <a:avLst/>
            </a:prstGeom>
            <a:noFill/>
            <a:ln w="28575" cap="flat" cmpd="sng">
              <a:solidFill>
                <a:srgbClr val="C79125"/>
              </a:solidFill>
              <a:prstDash val="solid"/>
              <a:round/>
              <a:headEnd type="none" w="med" len="med"/>
              <a:tailEnd type="triangle" w="med" len="med"/>
            </a:ln>
          </p:spPr>
        </p:cxnSp>
        <p:cxnSp>
          <p:nvCxnSpPr>
            <p:cNvPr id="32" name="Google Shape;62;p13">
              <a:extLst>
                <a:ext uri="{FF2B5EF4-FFF2-40B4-BE49-F238E27FC236}">
                  <a16:creationId xmlns:a16="http://schemas.microsoft.com/office/drawing/2014/main" id="{CD5D9E45-8C44-AE72-9760-B0AC38702281}"/>
                </a:ext>
              </a:extLst>
            </p:cNvPr>
            <p:cNvCxnSpPr>
              <a:cxnSpLocks/>
            </p:cNvCxnSpPr>
            <p:nvPr/>
          </p:nvCxnSpPr>
          <p:spPr>
            <a:xfrm rot="10800000" flipH="1">
              <a:off x="7841367" y="1172351"/>
              <a:ext cx="1164000" cy="8800"/>
            </a:xfrm>
            <a:prstGeom prst="straightConnector1">
              <a:avLst/>
            </a:prstGeom>
            <a:noFill/>
            <a:ln w="28575" cap="flat" cmpd="sng">
              <a:solidFill>
                <a:srgbClr val="C79125"/>
              </a:solidFill>
              <a:prstDash val="solid"/>
              <a:round/>
              <a:headEnd type="none" w="med" len="med"/>
              <a:tailEnd type="triangle" w="med" len="med"/>
            </a:ln>
          </p:spPr>
        </p:cxnSp>
        <p:pic>
          <p:nvPicPr>
            <p:cNvPr id="33" name="Google Shape;63;p13">
              <a:extLst>
                <a:ext uri="{FF2B5EF4-FFF2-40B4-BE49-F238E27FC236}">
                  <a16:creationId xmlns:a16="http://schemas.microsoft.com/office/drawing/2014/main" id="{6FC213DD-B3FE-6D91-75E4-4AF914641A60}"/>
                </a:ext>
              </a:extLst>
            </p:cNvPr>
            <p:cNvPicPr preferRelativeResize="0"/>
            <p:nvPr/>
          </p:nvPicPr>
          <p:blipFill rotWithShape="1">
            <a:blip r:embed="rId4">
              <a:alphaModFix/>
            </a:blip>
            <a:srcRect t="12151"/>
            <a:stretch/>
          </p:blipFill>
          <p:spPr>
            <a:xfrm>
              <a:off x="9212733" y="139172"/>
              <a:ext cx="2741400" cy="2408283"/>
            </a:xfrm>
            <a:prstGeom prst="rect">
              <a:avLst/>
            </a:prstGeom>
            <a:noFill/>
            <a:ln>
              <a:noFill/>
            </a:ln>
          </p:spPr>
        </p:pic>
        <p:pic>
          <p:nvPicPr>
            <p:cNvPr id="34" name="Google Shape;64;p13">
              <a:extLst>
                <a:ext uri="{FF2B5EF4-FFF2-40B4-BE49-F238E27FC236}">
                  <a16:creationId xmlns:a16="http://schemas.microsoft.com/office/drawing/2014/main" id="{84306ED5-A4AB-FE17-3D30-688C20C766F0}"/>
                </a:ext>
              </a:extLst>
            </p:cNvPr>
            <p:cNvPicPr preferRelativeResize="0"/>
            <p:nvPr/>
          </p:nvPicPr>
          <p:blipFill rotWithShape="1">
            <a:blip r:embed="rId5">
              <a:alphaModFix/>
            </a:blip>
            <a:srcRect b="65444"/>
            <a:stretch/>
          </p:blipFill>
          <p:spPr>
            <a:xfrm>
              <a:off x="9444600" y="753731"/>
              <a:ext cx="1570365" cy="767165"/>
            </a:xfrm>
            <a:prstGeom prst="rect">
              <a:avLst/>
            </a:prstGeom>
            <a:noFill/>
            <a:ln>
              <a:noFill/>
            </a:ln>
          </p:spPr>
        </p:pic>
        <p:cxnSp>
          <p:nvCxnSpPr>
            <p:cNvPr id="35" name="Google Shape;65;p13">
              <a:extLst>
                <a:ext uri="{FF2B5EF4-FFF2-40B4-BE49-F238E27FC236}">
                  <a16:creationId xmlns:a16="http://schemas.microsoft.com/office/drawing/2014/main" id="{CA2288A4-8BBA-3F17-AFA4-952367F0E949}"/>
                </a:ext>
              </a:extLst>
            </p:cNvPr>
            <p:cNvCxnSpPr>
              <a:cxnSpLocks/>
            </p:cNvCxnSpPr>
            <p:nvPr/>
          </p:nvCxnSpPr>
          <p:spPr>
            <a:xfrm flipH="1">
              <a:off x="6849655" y="2150053"/>
              <a:ext cx="10400" cy="817600"/>
            </a:xfrm>
            <a:prstGeom prst="straightConnector1">
              <a:avLst/>
            </a:prstGeom>
            <a:noFill/>
            <a:ln w="28575" cap="flat" cmpd="sng">
              <a:solidFill>
                <a:srgbClr val="C79125"/>
              </a:solidFill>
              <a:prstDash val="solid"/>
              <a:round/>
              <a:headEnd type="none" w="med" len="med"/>
              <a:tailEnd type="triangle" w="med" len="med"/>
            </a:ln>
          </p:spPr>
        </p:cxnSp>
        <p:cxnSp>
          <p:nvCxnSpPr>
            <p:cNvPr id="36" name="Google Shape;66;p13">
              <a:extLst>
                <a:ext uri="{FF2B5EF4-FFF2-40B4-BE49-F238E27FC236}">
                  <a16:creationId xmlns:a16="http://schemas.microsoft.com/office/drawing/2014/main" id="{96E62954-BE96-60FA-D57E-9DAF09F0FBF9}"/>
                </a:ext>
              </a:extLst>
            </p:cNvPr>
            <p:cNvCxnSpPr>
              <a:cxnSpLocks/>
            </p:cNvCxnSpPr>
            <p:nvPr/>
          </p:nvCxnSpPr>
          <p:spPr>
            <a:xfrm rot="10800000">
              <a:off x="1273337" y="4875753"/>
              <a:ext cx="10400" cy="817600"/>
            </a:xfrm>
            <a:prstGeom prst="straightConnector1">
              <a:avLst/>
            </a:prstGeom>
            <a:noFill/>
            <a:ln w="28575" cap="flat" cmpd="sng">
              <a:solidFill>
                <a:srgbClr val="C79125"/>
              </a:solidFill>
              <a:prstDash val="solid"/>
              <a:round/>
              <a:headEnd type="none" w="med" len="med"/>
              <a:tailEnd type="triangle" w="med" len="med"/>
            </a:ln>
          </p:spPr>
        </p:cxnSp>
        <p:cxnSp>
          <p:nvCxnSpPr>
            <p:cNvPr id="37" name="Google Shape;67;p13">
              <a:extLst>
                <a:ext uri="{FF2B5EF4-FFF2-40B4-BE49-F238E27FC236}">
                  <a16:creationId xmlns:a16="http://schemas.microsoft.com/office/drawing/2014/main" id="{642E01BB-5BAB-6B0E-5873-CEBC3EDC30DF}"/>
                </a:ext>
              </a:extLst>
            </p:cNvPr>
            <p:cNvCxnSpPr>
              <a:cxnSpLocks/>
            </p:cNvCxnSpPr>
            <p:nvPr/>
          </p:nvCxnSpPr>
          <p:spPr>
            <a:xfrm flipH="1">
              <a:off x="1884604" y="4875753"/>
              <a:ext cx="10400" cy="817600"/>
            </a:xfrm>
            <a:prstGeom prst="straightConnector1">
              <a:avLst/>
            </a:prstGeom>
            <a:noFill/>
            <a:ln w="28575" cap="flat" cmpd="sng">
              <a:solidFill>
                <a:srgbClr val="C79125"/>
              </a:solidFill>
              <a:prstDash val="solid"/>
              <a:round/>
              <a:headEnd type="none" w="med" len="med"/>
              <a:tailEnd type="triangle" w="med" len="med"/>
            </a:ln>
          </p:spPr>
        </p:cxnSp>
        <p:pic>
          <p:nvPicPr>
            <p:cNvPr id="38" name="Google Shape;68;p13">
              <a:extLst>
                <a:ext uri="{FF2B5EF4-FFF2-40B4-BE49-F238E27FC236}">
                  <a16:creationId xmlns:a16="http://schemas.microsoft.com/office/drawing/2014/main" id="{DEF7E641-7C7C-B4EE-96C3-86C4970996BE}"/>
                </a:ext>
              </a:extLst>
            </p:cNvPr>
            <p:cNvPicPr preferRelativeResize="0"/>
            <p:nvPr/>
          </p:nvPicPr>
          <p:blipFill>
            <a:blip r:embed="rId6">
              <a:alphaModFix/>
            </a:blip>
            <a:stretch>
              <a:fillRect/>
            </a:stretch>
          </p:blipFill>
          <p:spPr>
            <a:xfrm>
              <a:off x="195313" y="5807133"/>
              <a:ext cx="3812852" cy="817600"/>
            </a:xfrm>
            <a:prstGeom prst="rect">
              <a:avLst/>
            </a:prstGeom>
            <a:noFill/>
            <a:ln>
              <a:noFill/>
            </a:ln>
          </p:spPr>
        </p:pic>
        <p:pic>
          <p:nvPicPr>
            <p:cNvPr id="39" name="Google Shape;69;p13">
              <a:extLst>
                <a:ext uri="{FF2B5EF4-FFF2-40B4-BE49-F238E27FC236}">
                  <a16:creationId xmlns:a16="http://schemas.microsoft.com/office/drawing/2014/main" id="{0B9EF6D7-029D-B8A3-8152-B53E7877BF44}"/>
                </a:ext>
              </a:extLst>
            </p:cNvPr>
            <p:cNvPicPr preferRelativeResize="0"/>
            <p:nvPr/>
          </p:nvPicPr>
          <p:blipFill rotWithShape="1">
            <a:blip r:embed="rId7">
              <a:alphaModFix/>
            </a:blip>
            <a:srcRect t="42866" b="-5"/>
            <a:stretch/>
          </p:blipFill>
          <p:spPr>
            <a:xfrm>
              <a:off x="4123803" y="5832351"/>
              <a:ext cx="2555563" cy="767167"/>
            </a:xfrm>
            <a:prstGeom prst="rect">
              <a:avLst/>
            </a:prstGeom>
            <a:noFill/>
            <a:ln>
              <a:noFill/>
            </a:ln>
          </p:spPr>
        </p:pic>
        <p:pic>
          <p:nvPicPr>
            <p:cNvPr id="40" name="Google Shape;70;p13">
              <a:extLst>
                <a:ext uri="{FF2B5EF4-FFF2-40B4-BE49-F238E27FC236}">
                  <a16:creationId xmlns:a16="http://schemas.microsoft.com/office/drawing/2014/main" id="{EA9A2485-71C5-ED6C-0EDA-AE521056F6B6}"/>
                </a:ext>
              </a:extLst>
            </p:cNvPr>
            <p:cNvPicPr preferRelativeResize="0"/>
            <p:nvPr/>
          </p:nvPicPr>
          <p:blipFill>
            <a:blip r:embed="rId8">
              <a:alphaModFix/>
            </a:blip>
            <a:stretch>
              <a:fillRect/>
            </a:stretch>
          </p:blipFill>
          <p:spPr>
            <a:xfrm>
              <a:off x="714135" y="334368"/>
              <a:ext cx="1868667" cy="1605885"/>
            </a:xfrm>
            <a:prstGeom prst="rect">
              <a:avLst/>
            </a:prstGeom>
            <a:noFill/>
            <a:ln>
              <a:noFill/>
            </a:ln>
          </p:spPr>
        </p:pic>
      </p:grpSp>
      <p:sp>
        <p:nvSpPr>
          <p:cNvPr id="8" name="Espace réservé de la date 7">
            <a:extLst>
              <a:ext uri="{FF2B5EF4-FFF2-40B4-BE49-F238E27FC236}">
                <a16:creationId xmlns:a16="http://schemas.microsoft.com/office/drawing/2014/main" id="{07C36D70-C334-6ECB-FA56-93C6E5C00C38}"/>
              </a:ext>
            </a:extLst>
          </p:cNvPr>
          <p:cNvSpPr>
            <a:spLocks noGrp="1"/>
          </p:cNvSpPr>
          <p:nvPr>
            <p:ph type="dt" sz="half" idx="10"/>
          </p:nvPr>
        </p:nvSpPr>
        <p:spPr/>
        <p:txBody>
          <a:bodyPr/>
          <a:lstStyle/>
          <a:p>
            <a:r>
              <a:rPr lang="fr-FR"/>
              <a:t>08/12/2023</a:t>
            </a:r>
          </a:p>
        </p:txBody>
      </p:sp>
      <p:sp>
        <p:nvSpPr>
          <p:cNvPr id="9" name="Espace réservé du pied de page 8">
            <a:extLst>
              <a:ext uri="{FF2B5EF4-FFF2-40B4-BE49-F238E27FC236}">
                <a16:creationId xmlns:a16="http://schemas.microsoft.com/office/drawing/2014/main" id="{CDE803E5-AE73-1F37-9AFA-81F2F6FA482F}"/>
              </a:ext>
            </a:extLst>
          </p:cNvPr>
          <p:cNvSpPr>
            <a:spLocks noGrp="1"/>
          </p:cNvSpPr>
          <p:nvPr>
            <p:ph type="ftr" sz="quarter" idx="11"/>
          </p:nvPr>
        </p:nvSpPr>
        <p:spPr/>
        <p:txBody>
          <a:bodyPr/>
          <a:lstStyle/>
          <a:p>
            <a:r>
              <a:rPr lang="en-US"/>
              <a:t>Presentation class project - TiSIG - TSI Class 2023</a:t>
            </a:r>
            <a:endParaRPr lang="fr-FR"/>
          </a:p>
        </p:txBody>
      </p:sp>
      <p:sp>
        <p:nvSpPr>
          <p:cNvPr id="10" name="Espace réservé du numéro de diapositive 9">
            <a:extLst>
              <a:ext uri="{FF2B5EF4-FFF2-40B4-BE49-F238E27FC236}">
                <a16:creationId xmlns:a16="http://schemas.microsoft.com/office/drawing/2014/main" id="{90187981-ABAA-C159-E03F-CD456C8F9A8B}"/>
              </a:ext>
            </a:extLst>
          </p:cNvPr>
          <p:cNvSpPr>
            <a:spLocks noGrp="1"/>
          </p:cNvSpPr>
          <p:nvPr>
            <p:ph type="sldNum" sz="quarter" idx="12"/>
          </p:nvPr>
        </p:nvSpPr>
        <p:spPr/>
        <p:txBody>
          <a:bodyPr/>
          <a:lstStyle/>
          <a:p>
            <a:fld id="{C00805D6-75F3-46C0-893A-A04A6F4356BF}" type="slidenum">
              <a:rPr lang="fr-FR" smtClean="0"/>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7" name="Freeform: Shape 7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re 20">
            <a:extLst>
              <a:ext uri="{FF2B5EF4-FFF2-40B4-BE49-F238E27FC236}">
                <a16:creationId xmlns:a16="http://schemas.microsoft.com/office/drawing/2014/main" id="{DF8D4020-37AA-EBEB-6D42-5056EB7B048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err="1">
                <a:latin typeface="Bodoni MT" panose="02070603080606020203" pitchFamily="18" charset="0"/>
              </a:rPr>
              <a:t>Launching</a:t>
            </a:r>
            <a:r>
              <a:rPr lang="fr-FR" sz="4400" dirty="0">
                <a:latin typeface="Bodoni MT" panose="02070603080606020203" pitchFamily="18" charset="0"/>
              </a:rPr>
              <a:t> Docker</a:t>
            </a:r>
          </a:p>
        </p:txBody>
      </p:sp>
      <p:cxnSp>
        <p:nvCxnSpPr>
          <p:cNvPr id="16" name="Google Shape;54;p13">
            <a:extLst>
              <a:ext uri="{FF2B5EF4-FFF2-40B4-BE49-F238E27FC236}">
                <a16:creationId xmlns:a16="http://schemas.microsoft.com/office/drawing/2014/main" id="{1D411B65-7E1F-0011-0366-5E4C5A291755}"/>
              </a:ext>
            </a:extLst>
          </p:cNvPr>
          <p:cNvCxnSpPr/>
          <p:nvPr/>
        </p:nvCxnSpPr>
        <p:spPr>
          <a:xfrm rot="10800000" flipH="1">
            <a:off x="3536433" y="2174833"/>
            <a:ext cx="2522400" cy="1001600"/>
          </a:xfrm>
          <a:prstGeom prst="straightConnector1">
            <a:avLst/>
          </a:prstGeom>
          <a:noFill/>
          <a:ln w="28575" cap="flat" cmpd="sng">
            <a:solidFill>
              <a:srgbClr val="C79125"/>
            </a:solidFill>
            <a:prstDash val="solid"/>
            <a:round/>
            <a:headEnd type="none" w="med" len="med"/>
            <a:tailEnd type="triangle" w="med" len="med"/>
          </a:ln>
        </p:spPr>
      </p:cxnSp>
      <p:pic>
        <p:nvPicPr>
          <p:cNvPr id="18" name="Google Shape;56;p13">
            <a:extLst>
              <a:ext uri="{FF2B5EF4-FFF2-40B4-BE49-F238E27FC236}">
                <a16:creationId xmlns:a16="http://schemas.microsoft.com/office/drawing/2014/main" id="{8B58A8B3-2154-F8E4-5DD8-BE4B4DE80CA8}"/>
              </a:ext>
            </a:extLst>
          </p:cNvPr>
          <p:cNvPicPr preferRelativeResize="0"/>
          <p:nvPr/>
        </p:nvPicPr>
        <p:blipFill>
          <a:blip r:embed="rId3">
            <a:alphaModFix/>
          </a:blip>
          <a:stretch>
            <a:fillRect/>
          </a:stretch>
        </p:blipFill>
        <p:spPr>
          <a:xfrm>
            <a:off x="510567" y="2058288"/>
            <a:ext cx="2741400" cy="2741400"/>
          </a:xfrm>
          <a:prstGeom prst="rect">
            <a:avLst/>
          </a:prstGeom>
          <a:noFill/>
          <a:ln>
            <a:noFill/>
          </a:ln>
        </p:spPr>
      </p:pic>
      <p:pic>
        <p:nvPicPr>
          <p:cNvPr id="19" name="Google Shape;57;p13">
            <a:extLst>
              <a:ext uri="{FF2B5EF4-FFF2-40B4-BE49-F238E27FC236}">
                <a16:creationId xmlns:a16="http://schemas.microsoft.com/office/drawing/2014/main" id="{BEEAAD66-2691-79A4-4205-CA80C369F047}"/>
              </a:ext>
            </a:extLst>
          </p:cNvPr>
          <p:cNvPicPr preferRelativeResize="0"/>
          <p:nvPr/>
        </p:nvPicPr>
        <p:blipFill rotWithShape="1">
          <a:blip r:embed="rId4">
            <a:alphaModFix/>
          </a:blip>
          <a:srcRect b="65444"/>
          <a:stretch/>
        </p:blipFill>
        <p:spPr>
          <a:xfrm>
            <a:off x="742434" y="3005964"/>
            <a:ext cx="1570365" cy="767165"/>
          </a:xfrm>
          <a:prstGeom prst="rect">
            <a:avLst/>
          </a:prstGeom>
          <a:noFill/>
          <a:ln>
            <a:noFill/>
          </a:ln>
        </p:spPr>
      </p:pic>
      <p:pic>
        <p:nvPicPr>
          <p:cNvPr id="20" name="Google Shape;58;p13">
            <a:extLst>
              <a:ext uri="{FF2B5EF4-FFF2-40B4-BE49-F238E27FC236}">
                <a16:creationId xmlns:a16="http://schemas.microsoft.com/office/drawing/2014/main" id="{8D7D963E-87E4-1A8C-B347-57F78B4A0CC3}"/>
              </a:ext>
            </a:extLst>
          </p:cNvPr>
          <p:cNvPicPr preferRelativeResize="0"/>
          <p:nvPr/>
        </p:nvPicPr>
        <p:blipFill>
          <a:blip r:embed="rId5">
            <a:alphaModFix/>
          </a:blip>
          <a:stretch>
            <a:fillRect/>
          </a:stretch>
        </p:blipFill>
        <p:spPr>
          <a:xfrm>
            <a:off x="4361933" y="2288600"/>
            <a:ext cx="871400" cy="871400"/>
          </a:xfrm>
          <a:prstGeom prst="rect">
            <a:avLst/>
          </a:prstGeom>
          <a:noFill/>
          <a:ln>
            <a:noFill/>
          </a:ln>
        </p:spPr>
      </p:pic>
      <p:sp>
        <p:nvSpPr>
          <p:cNvPr id="21" name="Google Shape;59;p13">
            <a:extLst>
              <a:ext uri="{FF2B5EF4-FFF2-40B4-BE49-F238E27FC236}">
                <a16:creationId xmlns:a16="http://schemas.microsoft.com/office/drawing/2014/main" id="{9A2674A2-19C9-49A1-58DF-31FCAA87C284}"/>
              </a:ext>
            </a:extLst>
          </p:cNvPr>
          <p:cNvSpPr/>
          <p:nvPr/>
        </p:nvSpPr>
        <p:spPr>
          <a:xfrm>
            <a:off x="6343300" y="1737817"/>
            <a:ext cx="3239600" cy="1088000"/>
          </a:xfrm>
          <a:prstGeom prst="rect">
            <a:avLst/>
          </a:prstGeom>
          <a:solidFill>
            <a:srgbClr val="F9F1D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fr-FR" sz="2800" kern="0" dirty="0">
                <a:solidFill>
                  <a:sysClr val="windowText" lastClr="000000"/>
                </a:solidFill>
                <a:cs typeface="Arial"/>
                <a:sym typeface="Arial"/>
              </a:rPr>
              <a:t>Docker start</a:t>
            </a:r>
            <a:endParaRPr sz="2800" kern="0" dirty="0">
              <a:solidFill>
                <a:sysClr val="windowText" lastClr="000000"/>
              </a:solidFill>
              <a:cs typeface="Arial"/>
              <a:sym typeface="Arial"/>
            </a:endParaRPr>
          </a:p>
        </p:txBody>
      </p:sp>
      <p:cxnSp>
        <p:nvCxnSpPr>
          <p:cNvPr id="23" name="Google Shape;61;p13">
            <a:extLst>
              <a:ext uri="{FF2B5EF4-FFF2-40B4-BE49-F238E27FC236}">
                <a16:creationId xmlns:a16="http://schemas.microsoft.com/office/drawing/2014/main" id="{B6C52B91-5C2B-FDC2-DAC7-B2C7D425A2CA}"/>
              </a:ext>
            </a:extLst>
          </p:cNvPr>
          <p:cNvCxnSpPr/>
          <p:nvPr/>
        </p:nvCxnSpPr>
        <p:spPr>
          <a:xfrm>
            <a:off x="3536433" y="3800433"/>
            <a:ext cx="2522400" cy="1001600"/>
          </a:xfrm>
          <a:prstGeom prst="straightConnector1">
            <a:avLst/>
          </a:prstGeom>
          <a:noFill/>
          <a:ln w="28575" cap="flat" cmpd="sng">
            <a:solidFill>
              <a:srgbClr val="C79125"/>
            </a:solidFill>
            <a:prstDash val="solid"/>
            <a:round/>
            <a:headEnd type="none" w="med" len="med"/>
            <a:tailEnd type="triangle" w="med" len="med"/>
          </a:ln>
        </p:spPr>
      </p:cxnSp>
      <p:sp>
        <p:nvSpPr>
          <p:cNvPr id="24" name="Google Shape;62;p13">
            <a:extLst>
              <a:ext uri="{FF2B5EF4-FFF2-40B4-BE49-F238E27FC236}">
                <a16:creationId xmlns:a16="http://schemas.microsoft.com/office/drawing/2014/main" id="{9622C77A-9A23-4F2D-28C5-968AD6344162}"/>
              </a:ext>
            </a:extLst>
          </p:cNvPr>
          <p:cNvSpPr/>
          <p:nvPr/>
        </p:nvSpPr>
        <p:spPr>
          <a:xfrm>
            <a:off x="6343300" y="4422101"/>
            <a:ext cx="3239600" cy="1440800"/>
          </a:xfrm>
          <a:prstGeom prst="rect">
            <a:avLst/>
          </a:prstGeom>
          <a:solidFill>
            <a:srgbClr val="F9F1D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fr-FR" sz="2800" kern="0" dirty="0">
                <a:solidFill>
                  <a:sysClr val="windowText" lastClr="000000"/>
                </a:solidFill>
                <a:ea typeface="Ubuntu"/>
                <a:cs typeface="Ubuntu"/>
                <a:sym typeface="Ubuntu"/>
              </a:rPr>
              <a:t>DROP TABLES</a:t>
            </a:r>
          </a:p>
          <a:p>
            <a:pPr algn="ctr" defTabSz="1219170">
              <a:buClr>
                <a:srgbClr val="000000"/>
              </a:buClr>
            </a:pPr>
            <a:r>
              <a:rPr lang="fr-FR" sz="2800" kern="0" dirty="0">
                <a:solidFill>
                  <a:sysClr val="windowText" lastClr="000000"/>
                </a:solidFill>
                <a:ea typeface="Ubuntu"/>
                <a:cs typeface="Ubuntu"/>
                <a:sym typeface="Ubuntu"/>
              </a:rPr>
              <a:t>docker stop</a:t>
            </a:r>
          </a:p>
        </p:txBody>
      </p:sp>
      <p:pic>
        <p:nvPicPr>
          <p:cNvPr id="26" name="Google Shape;64;p13">
            <a:extLst>
              <a:ext uri="{FF2B5EF4-FFF2-40B4-BE49-F238E27FC236}">
                <a16:creationId xmlns:a16="http://schemas.microsoft.com/office/drawing/2014/main" id="{05942B69-FB2E-B60D-BF13-DD6B386F1CFC}"/>
              </a:ext>
            </a:extLst>
          </p:cNvPr>
          <p:cNvPicPr preferRelativeResize="0"/>
          <p:nvPr/>
        </p:nvPicPr>
        <p:blipFill>
          <a:blip r:embed="rId6">
            <a:alphaModFix/>
          </a:blip>
          <a:stretch>
            <a:fillRect/>
          </a:stretch>
        </p:blipFill>
        <p:spPr>
          <a:xfrm>
            <a:off x="4361933" y="3865533"/>
            <a:ext cx="871400" cy="871400"/>
          </a:xfrm>
          <a:prstGeom prst="rect">
            <a:avLst/>
          </a:prstGeom>
          <a:noFill/>
          <a:ln>
            <a:noFill/>
          </a:ln>
        </p:spPr>
      </p:pic>
      <p:grpSp>
        <p:nvGrpSpPr>
          <p:cNvPr id="27" name="Google Shape;65;p13">
            <a:extLst>
              <a:ext uri="{FF2B5EF4-FFF2-40B4-BE49-F238E27FC236}">
                <a16:creationId xmlns:a16="http://schemas.microsoft.com/office/drawing/2014/main" id="{1EA377CB-6495-3B52-E144-BCD34DAD0810}"/>
              </a:ext>
            </a:extLst>
          </p:cNvPr>
          <p:cNvGrpSpPr/>
          <p:nvPr/>
        </p:nvGrpSpPr>
        <p:grpSpPr>
          <a:xfrm>
            <a:off x="9807040" y="4422083"/>
            <a:ext cx="1440819" cy="1440819"/>
            <a:chOff x="7360950" y="3392775"/>
            <a:chExt cx="1309201" cy="1309201"/>
          </a:xfrm>
        </p:grpSpPr>
        <p:pic>
          <p:nvPicPr>
            <p:cNvPr id="28" name="Google Shape;66;p13">
              <a:extLst>
                <a:ext uri="{FF2B5EF4-FFF2-40B4-BE49-F238E27FC236}">
                  <a16:creationId xmlns:a16="http://schemas.microsoft.com/office/drawing/2014/main" id="{74E8FB0C-E62F-7B0C-1952-8DF98C7FC412}"/>
                </a:ext>
              </a:extLst>
            </p:cNvPr>
            <p:cNvPicPr preferRelativeResize="0"/>
            <p:nvPr/>
          </p:nvPicPr>
          <p:blipFill>
            <a:blip r:embed="rId7">
              <a:alphaModFix/>
            </a:blip>
            <a:stretch>
              <a:fillRect/>
            </a:stretch>
          </p:blipFill>
          <p:spPr>
            <a:xfrm>
              <a:off x="7360950" y="3392775"/>
              <a:ext cx="1309201" cy="1309201"/>
            </a:xfrm>
            <a:prstGeom prst="rect">
              <a:avLst/>
            </a:prstGeom>
            <a:noFill/>
            <a:ln>
              <a:noFill/>
            </a:ln>
          </p:spPr>
        </p:pic>
        <p:pic>
          <p:nvPicPr>
            <p:cNvPr id="29" name="Google Shape;67;p13">
              <a:extLst>
                <a:ext uri="{FF2B5EF4-FFF2-40B4-BE49-F238E27FC236}">
                  <a16:creationId xmlns:a16="http://schemas.microsoft.com/office/drawing/2014/main" id="{4F146705-69AB-C44E-E39C-B6ABDACD1938}"/>
                </a:ext>
              </a:extLst>
            </p:cNvPr>
            <p:cNvPicPr preferRelativeResize="0"/>
            <p:nvPr/>
          </p:nvPicPr>
          <p:blipFill>
            <a:blip r:embed="rId8">
              <a:alphaModFix/>
            </a:blip>
            <a:stretch>
              <a:fillRect/>
            </a:stretch>
          </p:blipFill>
          <p:spPr>
            <a:xfrm rot="-3480139">
              <a:off x="8093947" y="3505043"/>
              <a:ext cx="399866" cy="397687"/>
            </a:xfrm>
            <a:prstGeom prst="rect">
              <a:avLst/>
            </a:prstGeom>
            <a:noFill/>
            <a:ln>
              <a:noFill/>
            </a:ln>
          </p:spPr>
        </p:pic>
      </p:grpSp>
      <p:sp>
        <p:nvSpPr>
          <p:cNvPr id="12" name="Espace réservé de la date 11">
            <a:extLst>
              <a:ext uri="{FF2B5EF4-FFF2-40B4-BE49-F238E27FC236}">
                <a16:creationId xmlns:a16="http://schemas.microsoft.com/office/drawing/2014/main" id="{A66CF9FB-4E5E-2027-6964-59432DE343DE}"/>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F5A2B172-28C5-FD9B-02BC-4524E15EA6D9}"/>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92B7E53E-B15A-318D-2BB2-0EAF09BF4125}"/>
              </a:ext>
            </a:extLst>
          </p:cNvPr>
          <p:cNvSpPr>
            <a:spLocks noGrp="1"/>
          </p:cNvSpPr>
          <p:nvPr>
            <p:ph type="sldNum" sz="quarter" idx="12"/>
          </p:nvPr>
        </p:nvSpPr>
        <p:spPr/>
        <p:txBody>
          <a:bodyPr/>
          <a:lstStyle/>
          <a:p>
            <a:fld id="{C00805D6-75F3-46C0-893A-A04A6F4356BF}" type="slidenum">
              <a:rPr lang="fr-FR" smtClean="0"/>
              <a:t>23</a:t>
            </a:fld>
            <a:endParaRPr lang="fr-FR"/>
          </a:p>
        </p:txBody>
      </p:sp>
    </p:spTree>
    <p:extLst>
      <p:ext uri="{BB962C8B-B14F-4D97-AF65-F5344CB8AC3E}">
        <p14:creationId xmlns:p14="http://schemas.microsoft.com/office/powerpoint/2010/main" val="3105258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re 20">
            <a:extLst>
              <a:ext uri="{FF2B5EF4-FFF2-40B4-BE49-F238E27FC236}">
                <a16:creationId xmlns:a16="http://schemas.microsoft.com/office/drawing/2014/main" id="{DF8D4020-37AA-EBEB-6D42-5056EB7B048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Using</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docker</a:t>
            </a:r>
            <a:endParaRPr kumimoji="0" lang="fr-FR"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6" name="Google Shape;72;p14">
            <a:extLst>
              <a:ext uri="{FF2B5EF4-FFF2-40B4-BE49-F238E27FC236}">
                <a16:creationId xmlns:a16="http://schemas.microsoft.com/office/drawing/2014/main" id="{F5104BDF-D4B2-354A-7290-3360482971AD}"/>
              </a:ext>
            </a:extLst>
          </p:cNvPr>
          <p:cNvSpPr/>
          <p:nvPr/>
        </p:nvSpPr>
        <p:spPr>
          <a:xfrm>
            <a:off x="8945400" y="284400"/>
            <a:ext cx="3098400" cy="6051200"/>
          </a:xfrm>
          <a:prstGeom prst="roundRect">
            <a:avLst>
              <a:gd name="adj" fmla="val 16667"/>
            </a:avLst>
          </a:prstGeom>
          <a:solidFill>
            <a:srgbClr val="F9F1D0"/>
          </a:solidFill>
          <a:ln w="19050"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18" name="Google Shape;73;p14">
            <a:extLst>
              <a:ext uri="{FF2B5EF4-FFF2-40B4-BE49-F238E27FC236}">
                <a16:creationId xmlns:a16="http://schemas.microsoft.com/office/drawing/2014/main" id="{DFBF98EE-4FD2-9A1A-D4FD-FFC0DE5A9E73}"/>
              </a:ext>
            </a:extLst>
          </p:cNvPr>
          <p:cNvSpPr/>
          <p:nvPr/>
        </p:nvSpPr>
        <p:spPr>
          <a:xfrm>
            <a:off x="4498600" y="2833200"/>
            <a:ext cx="3194800" cy="1191600"/>
          </a:xfrm>
          <a:prstGeom prst="roundRect">
            <a:avLst>
              <a:gd name="adj" fmla="val 16667"/>
            </a:avLst>
          </a:prstGeom>
          <a:solidFill>
            <a:srgbClr val="F9F1D0"/>
          </a:solidFill>
          <a:ln w="9525"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fr-FR" sz="2800" kern="0" dirty="0" err="1">
                <a:solidFill>
                  <a:srgbClr val="000000"/>
                </a:solidFill>
                <a:latin typeface="+mj-lt"/>
                <a:cs typeface="Arial"/>
                <a:sym typeface="Arial"/>
              </a:rPr>
              <a:t>libpqxx</a:t>
            </a:r>
            <a:endParaRPr lang="fr-FR" sz="2800" kern="0" dirty="0">
              <a:solidFill>
                <a:srgbClr val="000000"/>
              </a:solidFill>
              <a:latin typeface="+mj-lt"/>
              <a:cs typeface="Arial"/>
              <a:sym typeface="Arial"/>
            </a:endParaRPr>
          </a:p>
        </p:txBody>
      </p:sp>
      <p:pic>
        <p:nvPicPr>
          <p:cNvPr id="19" name="Google Shape;74;p14">
            <a:extLst>
              <a:ext uri="{FF2B5EF4-FFF2-40B4-BE49-F238E27FC236}">
                <a16:creationId xmlns:a16="http://schemas.microsoft.com/office/drawing/2014/main" id="{E2BBEB26-86A2-F6F7-4530-C9B48AAC8F8B}"/>
              </a:ext>
            </a:extLst>
          </p:cNvPr>
          <p:cNvPicPr preferRelativeResize="0"/>
          <p:nvPr/>
        </p:nvPicPr>
        <p:blipFill rotWithShape="1">
          <a:blip r:embed="rId3">
            <a:alphaModFix/>
          </a:blip>
          <a:srcRect l="23795" r="24214"/>
          <a:stretch/>
        </p:blipFill>
        <p:spPr>
          <a:xfrm>
            <a:off x="8945399" y="284385"/>
            <a:ext cx="1842205" cy="1663700"/>
          </a:xfrm>
          <a:prstGeom prst="rect">
            <a:avLst/>
          </a:prstGeom>
          <a:noFill/>
          <a:ln>
            <a:noFill/>
          </a:ln>
        </p:spPr>
      </p:pic>
      <p:cxnSp>
        <p:nvCxnSpPr>
          <p:cNvPr id="20" name="Google Shape;75;p14">
            <a:extLst>
              <a:ext uri="{FF2B5EF4-FFF2-40B4-BE49-F238E27FC236}">
                <a16:creationId xmlns:a16="http://schemas.microsoft.com/office/drawing/2014/main" id="{BD62A5A9-B62A-5DDE-1B6B-B733A30F84CC}"/>
              </a:ext>
            </a:extLst>
          </p:cNvPr>
          <p:cNvCxnSpPr/>
          <p:nvPr/>
        </p:nvCxnSpPr>
        <p:spPr>
          <a:xfrm>
            <a:off x="3348200" y="3127855"/>
            <a:ext cx="1048800" cy="0"/>
          </a:xfrm>
          <a:prstGeom prst="straightConnector1">
            <a:avLst/>
          </a:prstGeom>
          <a:noFill/>
          <a:ln w="28575" cap="flat" cmpd="sng">
            <a:solidFill>
              <a:srgbClr val="C79125"/>
            </a:solidFill>
            <a:prstDash val="solid"/>
            <a:round/>
            <a:headEnd type="none" w="med" len="med"/>
            <a:tailEnd type="triangle" w="med" len="med"/>
          </a:ln>
        </p:spPr>
      </p:cxnSp>
      <p:cxnSp>
        <p:nvCxnSpPr>
          <p:cNvPr id="21" name="Google Shape;76;p14">
            <a:extLst>
              <a:ext uri="{FF2B5EF4-FFF2-40B4-BE49-F238E27FC236}">
                <a16:creationId xmlns:a16="http://schemas.microsoft.com/office/drawing/2014/main" id="{30F8BFF9-C72C-8F71-A081-43483A185597}"/>
              </a:ext>
            </a:extLst>
          </p:cNvPr>
          <p:cNvCxnSpPr/>
          <p:nvPr/>
        </p:nvCxnSpPr>
        <p:spPr>
          <a:xfrm rot="10800000">
            <a:off x="3348200" y="3658388"/>
            <a:ext cx="1048800" cy="0"/>
          </a:xfrm>
          <a:prstGeom prst="straightConnector1">
            <a:avLst/>
          </a:prstGeom>
          <a:noFill/>
          <a:ln w="28575" cap="flat" cmpd="sng">
            <a:solidFill>
              <a:srgbClr val="C79125"/>
            </a:solidFill>
            <a:prstDash val="solid"/>
            <a:round/>
            <a:headEnd type="none" w="med" len="med"/>
            <a:tailEnd type="triangle" w="med" len="med"/>
          </a:ln>
        </p:spPr>
      </p:cxnSp>
      <p:cxnSp>
        <p:nvCxnSpPr>
          <p:cNvPr id="22" name="Google Shape;77;p14">
            <a:extLst>
              <a:ext uri="{FF2B5EF4-FFF2-40B4-BE49-F238E27FC236}">
                <a16:creationId xmlns:a16="http://schemas.microsoft.com/office/drawing/2014/main" id="{0F612AF4-CA98-ADCC-7850-6874752606DA}"/>
              </a:ext>
            </a:extLst>
          </p:cNvPr>
          <p:cNvCxnSpPr/>
          <p:nvPr/>
        </p:nvCxnSpPr>
        <p:spPr>
          <a:xfrm>
            <a:off x="7795000" y="3163721"/>
            <a:ext cx="1602400" cy="14000"/>
          </a:xfrm>
          <a:prstGeom prst="straightConnector1">
            <a:avLst/>
          </a:prstGeom>
          <a:noFill/>
          <a:ln w="28575" cap="flat" cmpd="sng">
            <a:solidFill>
              <a:srgbClr val="C79125"/>
            </a:solidFill>
            <a:prstDash val="solid"/>
            <a:round/>
            <a:headEnd type="none" w="med" len="med"/>
            <a:tailEnd type="triangle" w="med" len="med"/>
          </a:ln>
        </p:spPr>
      </p:cxnSp>
      <p:cxnSp>
        <p:nvCxnSpPr>
          <p:cNvPr id="23" name="Google Shape;78;p14">
            <a:extLst>
              <a:ext uri="{FF2B5EF4-FFF2-40B4-BE49-F238E27FC236}">
                <a16:creationId xmlns:a16="http://schemas.microsoft.com/office/drawing/2014/main" id="{12C51682-EC32-F186-506B-EE511E203D8B}"/>
              </a:ext>
            </a:extLst>
          </p:cNvPr>
          <p:cNvCxnSpPr/>
          <p:nvPr/>
        </p:nvCxnSpPr>
        <p:spPr>
          <a:xfrm rot="10800000">
            <a:off x="7795167" y="3694333"/>
            <a:ext cx="1577600" cy="15200"/>
          </a:xfrm>
          <a:prstGeom prst="straightConnector1">
            <a:avLst/>
          </a:prstGeom>
          <a:noFill/>
          <a:ln w="28575" cap="flat" cmpd="sng">
            <a:solidFill>
              <a:srgbClr val="C79125"/>
            </a:solidFill>
            <a:prstDash val="solid"/>
            <a:round/>
            <a:headEnd type="none" w="med" len="med"/>
            <a:tailEnd type="triangle" w="med" len="med"/>
          </a:ln>
        </p:spPr>
      </p:cxnSp>
      <p:pic>
        <p:nvPicPr>
          <p:cNvPr id="24" name="Google Shape;79;p14">
            <a:extLst>
              <a:ext uri="{FF2B5EF4-FFF2-40B4-BE49-F238E27FC236}">
                <a16:creationId xmlns:a16="http://schemas.microsoft.com/office/drawing/2014/main" id="{70A32B86-B3AB-99B6-9A0A-C6ED42F48A22}"/>
              </a:ext>
            </a:extLst>
          </p:cNvPr>
          <p:cNvPicPr preferRelativeResize="0"/>
          <p:nvPr/>
        </p:nvPicPr>
        <p:blipFill>
          <a:blip r:embed="rId4">
            <a:alphaModFix/>
          </a:blip>
          <a:stretch>
            <a:fillRect/>
          </a:stretch>
        </p:blipFill>
        <p:spPr>
          <a:xfrm>
            <a:off x="9709423" y="2568474"/>
            <a:ext cx="1570348" cy="1642145"/>
          </a:xfrm>
          <a:prstGeom prst="rect">
            <a:avLst/>
          </a:prstGeom>
          <a:noFill/>
          <a:ln>
            <a:noFill/>
          </a:ln>
        </p:spPr>
      </p:pic>
      <p:pic>
        <p:nvPicPr>
          <p:cNvPr id="26" name="Google Shape;81;p14">
            <a:extLst>
              <a:ext uri="{FF2B5EF4-FFF2-40B4-BE49-F238E27FC236}">
                <a16:creationId xmlns:a16="http://schemas.microsoft.com/office/drawing/2014/main" id="{0DA6A1BD-2EF6-9265-D744-DBFDE2548279}"/>
              </a:ext>
            </a:extLst>
          </p:cNvPr>
          <p:cNvPicPr preferRelativeResize="0"/>
          <p:nvPr/>
        </p:nvPicPr>
        <p:blipFill>
          <a:blip r:embed="rId5">
            <a:alphaModFix/>
          </a:blip>
          <a:stretch>
            <a:fillRect/>
          </a:stretch>
        </p:blipFill>
        <p:spPr>
          <a:xfrm>
            <a:off x="510567" y="2058288"/>
            <a:ext cx="2741400" cy="2741400"/>
          </a:xfrm>
          <a:prstGeom prst="rect">
            <a:avLst/>
          </a:prstGeom>
          <a:noFill/>
          <a:ln>
            <a:noFill/>
          </a:ln>
        </p:spPr>
      </p:pic>
      <p:pic>
        <p:nvPicPr>
          <p:cNvPr id="27" name="Google Shape;82;p14">
            <a:extLst>
              <a:ext uri="{FF2B5EF4-FFF2-40B4-BE49-F238E27FC236}">
                <a16:creationId xmlns:a16="http://schemas.microsoft.com/office/drawing/2014/main" id="{BE3749B9-1E10-F928-97B9-2BF1D88A34FB}"/>
              </a:ext>
            </a:extLst>
          </p:cNvPr>
          <p:cNvPicPr preferRelativeResize="0"/>
          <p:nvPr/>
        </p:nvPicPr>
        <p:blipFill rotWithShape="1">
          <a:blip r:embed="rId6">
            <a:alphaModFix/>
          </a:blip>
          <a:srcRect b="65444"/>
          <a:stretch/>
        </p:blipFill>
        <p:spPr>
          <a:xfrm>
            <a:off x="742434" y="3005964"/>
            <a:ext cx="1570365" cy="767165"/>
          </a:xfrm>
          <a:prstGeom prst="rect">
            <a:avLst/>
          </a:prstGeom>
          <a:noFill/>
          <a:ln>
            <a:noFill/>
          </a:ln>
        </p:spPr>
      </p:pic>
      <p:sp>
        <p:nvSpPr>
          <p:cNvPr id="12" name="Espace réservé de la date 11">
            <a:extLst>
              <a:ext uri="{FF2B5EF4-FFF2-40B4-BE49-F238E27FC236}">
                <a16:creationId xmlns:a16="http://schemas.microsoft.com/office/drawing/2014/main" id="{FE922717-AA64-35D2-DFE4-EBDD3A609A0B}"/>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276949FA-28E5-D894-2744-06FCA3CC2455}"/>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EFFBDA03-9433-A0D6-C82C-45C6DCAC2F7D}"/>
              </a:ext>
            </a:extLst>
          </p:cNvPr>
          <p:cNvSpPr>
            <a:spLocks noGrp="1"/>
          </p:cNvSpPr>
          <p:nvPr>
            <p:ph type="sldNum" sz="quarter" idx="12"/>
          </p:nvPr>
        </p:nvSpPr>
        <p:spPr/>
        <p:txBody>
          <a:bodyPr/>
          <a:lstStyle/>
          <a:p>
            <a:fld id="{C00805D6-75F3-46C0-893A-A04A6F4356BF}" type="slidenum">
              <a:rPr lang="fr-FR" smtClean="0"/>
              <a:t>24</a:t>
            </a:fld>
            <a:endParaRPr lang="fr-FR"/>
          </a:p>
        </p:txBody>
      </p:sp>
    </p:spTree>
    <p:extLst>
      <p:ext uri="{BB962C8B-B14F-4D97-AF65-F5344CB8AC3E}">
        <p14:creationId xmlns:p14="http://schemas.microsoft.com/office/powerpoint/2010/main" val="110020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11" name="Groupe 10">
            <a:extLst>
              <a:ext uri="{FF2B5EF4-FFF2-40B4-BE49-F238E27FC236}">
                <a16:creationId xmlns:a16="http://schemas.microsoft.com/office/drawing/2014/main" id="{206ABDB3-05C5-12BF-B3FC-5D3B02D80AA5}"/>
              </a:ext>
            </a:extLst>
          </p:cNvPr>
          <p:cNvGrpSpPr/>
          <p:nvPr/>
        </p:nvGrpSpPr>
        <p:grpSpPr>
          <a:xfrm>
            <a:off x="1907111" y="1312723"/>
            <a:ext cx="8377779" cy="5043628"/>
            <a:chOff x="1348567" y="445134"/>
            <a:chExt cx="9125600" cy="5493834"/>
          </a:xfrm>
        </p:grpSpPr>
        <p:grpSp>
          <p:nvGrpSpPr>
            <p:cNvPr id="10" name="Groupe 9">
              <a:extLst>
                <a:ext uri="{FF2B5EF4-FFF2-40B4-BE49-F238E27FC236}">
                  <a16:creationId xmlns:a16="http://schemas.microsoft.com/office/drawing/2014/main" id="{44334367-9D91-66C8-B40E-8EC9F2F511DF}"/>
                </a:ext>
              </a:extLst>
            </p:cNvPr>
            <p:cNvGrpSpPr/>
            <p:nvPr/>
          </p:nvGrpSpPr>
          <p:grpSpPr>
            <a:xfrm>
              <a:off x="1348567" y="445134"/>
              <a:ext cx="9125600" cy="5493834"/>
              <a:chOff x="1348567" y="445134"/>
              <a:chExt cx="9125600" cy="5493834"/>
            </a:xfrm>
          </p:grpSpPr>
          <p:sp>
            <p:nvSpPr>
              <p:cNvPr id="92" name="Google Shape;92;p15"/>
              <p:cNvSpPr/>
              <p:nvPr/>
            </p:nvSpPr>
            <p:spPr>
              <a:xfrm>
                <a:off x="1348567" y="445134"/>
                <a:ext cx="9125600" cy="5493834"/>
              </a:xfrm>
              <a:prstGeom prst="roundRect">
                <a:avLst>
                  <a:gd name="adj" fmla="val 16667"/>
                </a:avLst>
              </a:prstGeom>
              <a:noFill/>
              <a:ln w="38100"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93" name="Google Shape;93;p15" descr="Une image contenant Graphique, logo, clipart, capture d’écran&#10;&#10;Description générée automatiquement"/>
              <p:cNvPicPr preferRelativeResize="0"/>
              <p:nvPr/>
            </p:nvPicPr>
            <p:blipFill rotWithShape="1">
              <a:blip r:embed="rId3">
                <a:alphaModFix/>
              </a:blip>
              <a:srcRect l="24516" r="22929"/>
              <a:stretch/>
            </p:blipFill>
            <p:spPr>
              <a:xfrm>
                <a:off x="1512800" y="605901"/>
                <a:ext cx="1862200" cy="1663700"/>
              </a:xfrm>
              <a:prstGeom prst="rect">
                <a:avLst/>
              </a:prstGeom>
              <a:noFill/>
              <a:ln>
                <a:noFill/>
              </a:ln>
            </p:spPr>
          </p:pic>
        </p:grpSp>
        <p:grpSp>
          <p:nvGrpSpPr>
            <p:cNvPr id="8" name="Groupe 7">
              <a:extLst>
                <a:ext uri="{FF2B5EF4-FFF2-40B4-BE49-F238E27FC236}">
                  <a16:creationId xmlns:a16="http://schemas.microsoft.com/office/drawing/2014/main" id="{D5898298-2FF6-8360-8128-5ABCCAC73A55}"/>
                </a:ext>
              </a:extLst>
            </p:cNvPr>
            <p:cNvGrpSpPr/>
            <p:nvPr/>
          </p:nvGrpSpPr>
          <p:grpSpPr>
            <a:xfrm>
              <a:off x="3469600" y="600276"/>
              <a:ext cx="3129200" cy="5250156"/>
              <a:chOff x="3469600" y="600276"/>
              <a:chExt cx="3129200" cy="5250156"/>
            </a:xfrm>
          </p:grpSpPr>
          <p:grpSp>
            <p:nvGrpSpPr>
              <p:cNvPr id="7" name="Groupe 6">
                <a:extLst>
                  <a:ext uri="{FF2B5EF4-FFF2-40B4-BE49-F238E27FC236}">
                    <a16:creationId xmlns:a16="http://schemas.microsoft.com/office/drawing/2014/main" id="{70857F6E-AA8E-DB6D-C3B8-9998340BE0C8}"/>
                  </a:ext>
                </a:extLst>
              </p:cNvPr>
              <p:cNvGrpSpPr/>
              <p:nvPr/>
            </p:nvGrpSpPr>
            <p:grpSpPr>
              <a:xfrm>
                <a:off x="3469600" y="600276"/>
                <a:ext cx="3129200" cy="5250156"/>
                <a:chOff x="3469600" y="605900"/>
                <a:chExt cx="3129200" cy="5593640"/>
              </a:xfrm>
            </p:grpSpPr>
            <p:sp>
              <p:nvSpPr>
                <p:cNvPr id="94" name="Google Shape;94;p15"/>
                <p:cNvSpPr/>
                <p:nvPr/>
              </p:nvSpPr>
              <p:spPr>
                <a:xfrm>
                  <a:off x="3469600" y="605900"/>
                  <a:ext cx="3129200" cy="5593640"/>
                </a:xfrm>
                <a:prstGeom prst="roundRect">
                  <a:avLst>
                    <a:gd name="adj" fmla="val 16667"/>
                  </a:avLst>
                </a:prstGeom>
                <a:solidFill>
                  <a:schemeClr val="accent4">
                    <a:lumMod val="60000"/>
                    <a:lumOff val="40000"/>
                  </a:schemeClr>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6" name="Google Shape;96;p15"/>
                <p:cNvSpPr txBox="1"/>
                <p:nvPr/>
              </p:nvSpPr>
              <p:spPr>
                <a:xfrm>
                  <a:off x="3520302" y="648241"/>
                  <a:ext cx="743796" cy="620947"/>
                </a:xfrm>
                <a:prstGeom prst="rect">
                  <a:avLst/>
                </a:prstGeom>
                <a:noFill/>
                <a:ln>
                  <a:noFill/>
                </a:ln>
              </p:spPr>
              <p:txBody>
                <a:bodyPr spcFirstLastPara="1" wrap="square" lIns="121900" tIns="121900" rIns="121900" bIns="121900" anchor="t" anchorCtr="0">
                  <a:noAutofit/>
                </a:bodyPr>
                <a:lstStyle/>
                <a:p>
                  <a:pPr defTabSz="718718">
                    <a:spcAft>
                      <a:spcPts val="786"/>
                    </a:spcAft>
                  </a:pPr>
                  <a:r>
                    <a:rPr lang="fr" sz="1886" kern="1200">
                      <a:solidFill>
                        <a:sysClr val="windowText" lastClr="000000"/>
                      </a:solidFill>
                      <a:latin typeface="+mn-lt"/>
                      <a:ea typeface="+mn-ea"/>
                      <a:cs typeface="+mn-cs"/>
                    </a:rPr>
                    <a:t>2D</a:t>
                  </a:r>
                  <a:endParaRPr sz="2400">
                    <a:solidFill>
                      <a:sysClr val="windowText" lastClr="000000"/>
                    </a:solidFill>
                  </a:endParaRPr>
                </a:p>
              </p:txBody>
            </p:sp>
          </p:grpSp>
          <p:pic>
            <p:nvPicPr>
              <p:cNvPr id="98" name="Google Shape;98;p15" descr="Une image contenant football, Graphique, dessin humoristique&#10;&#10;Description générée automatiquement"/>
              <p:cNvPicPr preferRelativeResize="0"/>
              <p:nvPr/>
            </p:nvPicPr>
            <p:blipFill>
              <a:blip r:embed="rId4">
                <a:alphaModFix/>
              </a:blip>
              <a:stretch>
                <a:fillRect/>
              </a:stretch>
            </p:blipFill>
            <p:spPr>
              <a:xfrm>
                <a:off x="4160057" y="972593"/>
                <a:ext cx="2198943" cy="827167"/>
              </a:xfrm>
              <a:prstGeom prst="rect">
                <a:avLst/>
              </a:prstGeom>
              <a:noFill/>
              <a:ln>
                <a:noFill/>
              </a:ln>
            </p:spPr>
          </p:pic>
          <p:grpSp>
            <p:nvGrpSpPr>
              <p:cNvPr id="3" name="Groupe 2">
                <a:extLst>
                  <a:ext uri="{FF2B5EF4-FFF2-40B4-BE49-F238E27FC236}">
                    <a16:creationId xmlns:a16="http://schemas.microsoft.com/office/drawing/2014/main" id="{261040A0-8D74-336E-46A4-C313DEAF76A2}"/>
                  </a:ext>
                </a:extLst>
              </p:cNvPr>
              <p:cNvGrpSpPr/>
              <p:nvPr/>
            </p:nvGrpSpPr>
            <p:grpSpPr>
              <a:xfrm>
                <a:off x="3709400" y="2214040"/>
                <a:ext cx="2649600" cy="3437200"/>
                <a:chOff x="3783800" y="2376600"/>
                <a:chExt cx="2649600" cy="3437200"/>
              </a:xfrm>
            </p:grpSpPr>
            <p:sp>
              <p:nvSpPr>
                <p:cNvPr id="100" name="Google Shape;100;p15"/>
                <p:cNvSpPr/>
                <p:nvPr/>
              </p:nvSpPr>
              <p:spPr>
                <a:xfrm>
                  <a:off x="3783800" y="2376600"/>
                  <a:ext cx="26496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dirty="0">
                      <a:solidFill>
                        <a:schemeClr val="tx1"/>
                      </a:solidFill>
                      <a:latin typeface="+mn-lt"/>
                      <a:ea typeface="+mn-ea"/>
                      <a:cs typeface="+mn-cs"/>
                    </a:rPr>
                    <a:t>file1</a:t>
                  </a:r>
                  <a:endParaRPr sz="2400" dirty="0"/>
                </a:p>
              </p:txBody>
            </p:sp>
            <p:sp>
              <p:nvSpPr>
                <p:cNvPr id="101" name="Google Shape;101;p15"/>
                <p:cNvSpPr/>
                <p:nvPr/>
              </p:nvSpPr>
              <p:spPr>
                <a:xfrm>
                  <a:off x="3783800" y="3291000"/>
                  <a:ext cx="26496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dirty="0">
                      <a:solidFill>
                        <a:schemeClr val="tx1"/>
                      </a:solidFill>
                      <a:latin typeface="+mn-lt"/>
                      <a:ea typeface="+mn-ea"/>
                      <a:cs typeface="+mn-cs"/>
                    </a:rPr>
                    <a:t>file2</a:t>
                  </a:r>
                  <a:endParaRPr sz="2400" dirty="0"/>
                </a:p>
              </p:txBody>
            </p:sp>
            <p:sp>
              <p:nvSpPr>
                <p:cNvPr id="102" name="Google Shape;102;p15"/>
                <p:cNvSpPr/>
                <p:nvPr/>
              </p:nvSpPr>
              <p:spPr>
                <a:xfrm>
                  <a:off x="3783800" y="4205400"/>
                  <a:ext cx="26496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a:solidFill>
                        <a:schemeClr val="tx1"/>
                      </a:solidFill>
                      <a:latin typeface="+mn-lt"/>
                      <a:ea typeface="+mn-ea"/>
                      <a:cs typeface="+mn-cs"/>
                    </a:rPr>
                    <a:t>…</a:t>
                  </a:r>
                  <a:endParaRPr sz="2400"/>
                </a:p>
              </p:txBody>
            </p:sp>
            <p:sp>
              <p:nvSpPr>
                <p:cNvPr id="103" name="Google Shape;103;p15"/>
                <p:cNvSpPr/>
                <p:nvPr/>
              </p:nvSpPr>
              <p:spPr>
                <a:xfrm>
                  <a:off x="3783800" y="5119800"/>
                  <a:ext cx="26496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dirty="0">
                      <a:solidFill>
                        <a:schemeClr val="tx1"/>
                      </a:solidFill>
                      <a:latin typeface="+mn-lt"/>
                      <a:ea typeface="+mn-ea"/>
                      <a:cs typeface="+mn-cs"/>
                    </a:rPr>
                    <a:t>symbology</a:t>
                  </a:r>
                  <a:endParaRPr sz="2400" dirty="0"/>
                </a:p>
              </p:txBody>
            </p:sp>
          </p:grpSp>
        </p:grpSp>
        <p:grpSp>
          <p:nvGrpSpPr>
            <p:cNvPr id="9" name="Groupe 8">
              <a:extLst>
                <a:ext uri="{FF2B5EF4-FFF2-40B4-BE49-F238E27FC236}">
                  <a16:creationId xmlns:a16="http://schemas.microsoft.com/office/drawing/2014/main" id="{0A55BA2A-5D68-B5F0-D816-E9EC04A388F8}"/>
                </a:ext>
              </a:extLst>
            </p:cNvPr>
            <p:cNvGrpSpPr/>
            <p:nvPr/>
          </p:nvGrpSpPr>
          <p:grpSpPr>
            <a:xfrm>
              <a:off x="6913000" y="600277"/>
              <a:ext cx="3129200" cy="5250155"/>
              <a:chOff x="6913000" y="600277"/>
              <a:chExt cx="3129200" cy="5250155"/>
            </a:xfrm>
          </p:grpSpPr>
          <p:grpSp>
            <p:nvGrpSpPr>
              <p:cNvPr id="6" name="Groupe 5">
                <a:extLst>
                  <a:ext uri="{FF2B5EF4-FFF2-40B4-BE49-F238E27FC236}">
                    <a16:creationId xmlns:a16="http://schemas.microsoft.com/office/drawing/2014/main" id="{3E9F3239-1A45-63AF-5586-BC50A4A1EA08}"/>
                  </a:ext>
                </a:extLst>
              </p:cNvPr>
              <p:cNvGrpSpPr/>
              <p:nvPr/>
            </p:nvGrpSpPr>
            <p:grpSpPr>
              <a:xfrm>
                <a:off x="6913000" y="600277"/>
                <a:ext cx="3129200" cy="5250155"/>
                <a:chOff x="6913000" y="605900"/>
                <a:chExt cx="3129200" cy="5593640"/>
              </a:xfrm>
            </p:grpSpPr>
            <p:sp>
              <p:nvSpPr>
                <p:cNvPr id="95" name="Google Shape;95;p15"/>
                <p:cNvSpPr/>
                <p:nvPr/>
              </p:nvSpPr>
              <p:spPr>
                <a:xfrm>
                  <a:off x="6913000" y="605900"/>
                  <a:ext cx="3129200" cy="5593640"/>
                </a:xfrm>
                <a:prstGeom prst="roundRect">
                  <a:avLst>
                    <a:gd name="adj" fmla="val 16667"/>
                  </a:avLst>
                </a:prstGeom>
                <a:solidFill>
                  <a:schemeClr val="accent4">
                    <a:lumMod val="60000"/>
                    <a:lumOff val="40000"/>
                  </a:schemeClr>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7" name="Google Shape;97;p15"/>
                <p:cNvSpPr txBox="1"/>
                <p:nvPr/>
              </p:nvSpPr>
              <p:spPr>
                <a:xfrm>
                  <a:off x="6989881" y="646542"/>
                  <a:ext cx="708225" cy="550759"/>
                </a:xfrm>
                <a:prstGeom prst="rect">
                  <a:avLst/>
                </a:prstGeom>
                <a:noFill/>
                <a:ln>
                  <a:noFill/>
                </a:ln>
              </p:spPr>
              <p:txBody>
                <a:bodyPr spcFirstLastPara="1" wrap="square" lIns="121900" tIns="121900" rIns="121900" bIns="121900" anchor="t" anchorCtr="0">
                  <a:noAutofit/>
                </a:bodyPr>
                <a:lstStyle/>
                <a:p>
                  <a:pPr defTabSz="718718">
                    <a:spcAft>
                      <a:spcPts val="786"/>
                    </a:spcAft>
                  </a:pPr>
                  <a:r>
                    <a:rPr lang="fr" sz="1886" kern="1200">
                      <a:solidFill>
                        <a:sysClr val="windowText" lastClr="000000"/>
                      </a:solidFill>
                      <a:latin typeface="+mn-lt"/>
                      <a:ea typeface="+mn-ea"/>
                      <a:cs typeface="+mn-cs"/>
                    </a:rPr>
                    <a:t>3D</a:t>
                  </a:r>
                  <a:endParaRPr sz="2400">
                    <a:solidFill>
                      <a:sysClr val="windowText" lastClr="000000"/>
                    </a:solidFill>
                  </a:endParaRPr>
                </a:p>
              </p:txBody>
            </p:sp>
          </p:grpSp>
          <p:pic>
            <p:nvPicPr>
              <p:cNvPr id="99" name="Google Shape;99;p15" descr="Une image contenant capture d’écran&#10;&#10;Description générée automatiquement"/>
              <p:cNvPicPr preferRelativeResize="0"/>
              <p:nvPr/>
            </p:nvPicPr>
            <p:blipFill>
              <a:blip r:embed="rId5">
                <a:alphaModFix/>
              </a:blip>
              <a:stretch>
                <a:fillRect/>
              </a:stretch>
            </p:blipFill>
            <p:spPr>
              <a:xfrm>
                <a:off x="8364559" y="709830"/>
                <a:ext cx="1436741" cy="1352691"/>
              </a:xfrm>
              <a:prstGeom prst="rect">
                <a:avLst/>
              </a:prstGeom>
              <a:noFill/>
              <a:ln>
                <a:noFill/>
              </a:ln>
            </p:spPr>
          </p:pic>
          <p:grpSp>
            <p:nvGrpSpPr>
              <p:cNvPr id="4" name="Groupe 3">
                <a:extLst>
                  <a:ext uri="{FF2B5EF4-FFF2-40B4-BE49-F238E27FC236}">
                    <a16:creationId xmlns:a16="http://schemas.microsoft.com/office/drawing/2014/main" id="{E57EB2B1-1E89-587E-420D-2E66C94A2309}"/>
                  </a:ext>
                </a:extLst>
              </p:cNvPr>
              <p:cNvGrpSpPr/>
              <p:nvPr/>
            </p:nvGrpSpPr>
            <p:grpSpPr>
              <a:xfrm>
                <a:off x="7151100" y="2214040"/>
                <a:ext cx="2653000" cy="3437200"/>
                <a:chOff x="7061200" y="2376600"/>
                <a:chExt cx="2653000" cy="3437200"/>
              </a:xfrm>
            </p:grpSpPr>
            <p:sp>
              <p:nvSpPr>
                <p:cNvPr id="104" name="Google Shape;104;p15"/>
                <p:cNvSpPr/>
                <p:nvPr/>
              </p:nvSpPr>
              <p:spPr>
                <a:xfrm>
                  <a:off x="7061200" y="2376600"/>
                  <a:ext cx="26502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a:solidFill>
                        <a:schemeClr val="tx1"/>
                      </a:solidFill>
                      <a:latin typeface="+mn-lt"/>
                      <a:ea typeface="+mn-ea"/>
                      <a:cs typeface="+mn-cs"/>
                    </a:rPr>
                    <a:t>surface_geometry</a:t>
                  </a:r>
                  <a:endParaRPr sz="2400"/>
                </a:p>
              </p:txBody>
            </p:sp>
            <p:sp>
              <p:nvSpPr>
                <p:cNvPr id="105" name="Google Shape;105;p15"/>
                <p:cNvSpPr/>
                <p:nvPr/>
              </p:nvSpPr>
              <p:spPr>
                <a:xfrm>
                  <a:off x="7061200" y="3291000"/>
                  <a:ext cx="26502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a:solidFill>
                        <a:schemeClr val="tx1"/>
                      </a:solidFill>
                      <a:latin typeface="+mn-lt"/>
                      <a:ea typeface="+mn-ea"/>
                      <a:cs typeface="+mn-cs"/>
                    </a:rPr>
                    <a:t>surface_data</a:t>
                  </a:r>
                  <a:endParaRPr sz="2400"/>
                </a:p>
              </p:txBody>
            </p:sp>
            <p:sp>
              <p:nvSpPr>
                <p:cNvPr id="106" name="Google Shape;106;p15"/>
                <p:cNvSpPr/>
                <p:nvPr/>
              </p:nvSpPr>
              <p:spPr>
                <a:xfrm>
                  <a:off x="7061200" y="4205400"/>
                  <a:ext cx="26502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a:solidFill>
                        <a:schemeClr val="tx1"/>
                      </a:solidFill>
                      <a:latin typeface="+mn-lt"/>
                      <a:ea typeface="+mn-ea"/>
                      <a:cs typeface="+mn-cs"/>
                    </a:rPr>
                    <a:t>…</a:t>
                  </a:r>
                  <a:endParaRPr sz="2400"/>
                </a:p>
              </p:txBody>
            </p:sp>
            <p:sp>
              <p:nvSpPr>
                <p:cNvPr id="107" name="Google Shape;107;p15"/>
                <p:cNvSpPr/>
                <p:nvPr/>
              </p:nvSpPr>
              <p:spPr>
                <a:xfrm>
                  <a:off x="7064000" y="5119800"/>
                  <a:ext cx="2650200" cy="694000"/>
                </a:xfrm>
                <a:prstGeom prst="roundRect">
                  <a:avLst>
                    <a:gd name="adj" fmla="val 16667"/>
                  </a:avLst>
                </a:prstGeom>
                <a:solidFill>
                  <a:srgbClr val="F9F1D0"/>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algn="ctr" defTabSz="718718">
                    <a:spcAft>
                      <a:spcPts val="786"/>
                    </a:spcAft>
                  </a:pPr>
                  <a:r>
                    <a:rPr lang="fr" sz="1886" kern="1200" dirty="0">
                      <a:solidFill>
                        <a:schemeClr val="tx1"/>
                      </a:solidFill>
                      <a:latin typeface="+mn-lt"/>
                      <a:ea typeface="+mn-ea"/>
                      <a:cs typeface="+mn-cs"/>
                    </a:rPr>
                    <a:t>symbology</a:t>
                  </a:r>
                  <a:endParaRPr sz="2400" dirty="0"/>
                </a:p>
              </p:txBody>
            </p:sp>
          </p:grpSp>
        </p:grpSp>
      </p:grpSp>
      <p:sp>
        <p:nvSpPr>
          <p:cNvPr id="13" name="Titre 20">
            <a:extLst>
              <a:ext uri="{FF2B5EF4-FFF2-40B4-BE49-F238E27FC236}">
                <a16:creationId xmlns:a16="http://schemas.microsoft.com/office/drawing/2014/main" id="{9D34ED3B-A6F0-3143-4031-3E0C0F16D99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fr-FR" sz="4400" dirty="0">
                <a:latin typeface="Bodoni MT" panose="02070603080606020203" pitchFamily="18" charset="0"/>
              </a:rPr>
              <a:t>Docker content</a:t>
            </a:r>
            <a:endParaRPr lang="fr-FR" sz="4400" dirty="0"/>
          </a:p>
        </p:txBody>
      </p:sp>
      <p:sp>
        <p:nvSpPr>
          <p:cNvPr id="18" name="Espace réservé de la date 17">
            <a:extLst>
              <a:ext uri="{FF2B5EF4-FFF2-40B4-BE49-F238E27FC236}">
                <a16:creationId xmlns:a16="http://schemas.microsoft.com/office/drawing/2014/main" id="{47B40955-2D87-97FD-7C2C-D7F8AD34088A}"/>
              </a:ext>
            </a:extLst>
          </p:cNvPr>
          <p:cNvSpPr>
            <a:spLocks noGrp="1"/>
          </p:cNvSpPr>
          <p:nvPr>
            <p:ph type="dt" sz="half" idx="10"/>
          </p:nvPr>
        </p:nvSpPr>
        <p:spPr/>
        <p:txBody>
          <a:bodyPr/>
          <a:lstStyle/>
          <a:p>
            <a:r>
              <a:rPr lang="fr-FR"/>
              <a:t>08/12/2023</a:t>
            </a:r>
          </a:p>
        </p:txBody>
      </p:sp>
      <p:sp>
        <p:nvSpPr>
          <p:cNvPr id="19" name="Espace réservé du pied de page 18">
            <a:extLst>
              <a:ext uri="{FF2B5EF4-FFF2-40B4-BE49-F238E27FC236}">
                <a16:creationId xmlns:a16="http://schemas.microsoft.com/office/drawing/2014/main" id="{767E7726-ACFE-C7D2-0D69-6F6A7050EA21}"/>
              </a:ext>
            </a:extLst>
          </p:cNvPr>
          <p:cNvSpPr>
            <a:spLocks noGrp="1"/>
          </p:cNvSpPr>
          <p:nvPr>
            <p:ph type="ftr" sz="quarter" idx="11"/>
          </p:nvPr>
        </p:nvSpPr>
        <p:spPr/>
        <p:txBody>
          <a:bodyPr/>
          <a:lstStyle/>
          <a:p>
            <a:r>
              <a:rPr lang="en-US"/>
              <a:t>Presentation class project - TiSIG - TSI Class 2023</a:t>
            </a:r>
            <a:endParaRPr lang="fr-FR"/>
          </a:p>
        </p:txBody>
      </p:sp>
      <p:sp>
        <p:nvSpPr>
          <p:cNvPr id="20" name="Espace réservé du numéro de diapositive 19">
            <a:extLst>
              <a:ext uri="{FF2B5EF4-FFF2-40B4-BE49-F238E27FC236}">
                <a16:creationId xmlns:a16="http://schemas.microsoft.com/office/drawing/2014/main" id="{01546C85-694A-A7C2-85F5-C7E27CA967ED}"/>
              </a:ext>
            </a:extLst>
          </p:cNvPr>
          <p:cNvSpPr>
            <a:spLocks noGrp="1"/>
          </p:cNvSpPr>
          <p:nvPr>
            <p:ph type="sldNum" sz="quarter" idx="12"/>
          </p:nvPr>
        </p:nvSpPr>
        <p:spPr/>
        <p:txBody>
          <a:bodyPr/>
          <a:lstStyle/>
          <a:p>
            <a:fld id="{C00805D6-75F3-46C0-893A-A04A6F4356BF}" type="slidenum">
              <a:rPr lang="fr-FR" smtClean="0"/>
              <a:t>25</a:t>
            </a:fld>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B07EC-EDC2-3139-82FA-286B750C5DDA}"/>
              </a:ext>
            </a:extLst>
          </p:cNvPr>
          <p:cNvSpPr>
            <a:spLocks noGrp="1"/>
          </p:cNvSpPr>
          <p:nvPr>
            <p:ph type="ctrTitle"/>
          </p:nvPr>
        </p:nvSpPr>
        <p:spPr>
          <a:xfrm>
            <a:off x="3325473" y="2354294"/>
            <a:ext cx="5541054" cy="2149412"/>
          </a:xfrm>
        </p:spPr>
        <p:txBody>
          <a:bodyPr anchor="ctr">
            <a:normAutofit/>
          </a:bodyPr>
          <a:lstStyle/>
          <a:p>
            <a:r>
              <a:rPr lang="en-US" sz="5200" dirty="0">
                <a:latin typeface="Bodoni MT" panose="02070603080606020203" pitchFamily="18" charset="0"/>
                <a:cs typeface="Calibri Light"/>
              </a:rPr>
              <a:t>2D </a:t>
            </a:r>
            <a:r>
              <a:rPr lang="en-US" sz="5200" dirty="0" err="1">
                <a:latin typeface="Bodoni MT" panose="02070603080606020203" pitchFamily="18" charset="0"/>
                <a:cs typeface="Calibri Light"/>
              </a:rPr>
              <a:t>Visualisation</a:t>
            </a:r>
            <a:endParaRPr lang="en-US" sz="5200" dirty="0">
              <a:latin typeface="Bodoni MT" panose="02070603080606020203" pitchFamily="18" charset="0"/>
              <a:cs typeface="Calibri Light"/>
            </a:endParaRPr>
          </a:p>
        </p:txBody>
      </p:sp>
      <p:sp>
        <p:nvSpPr>
          <p:cNvPr id="3" name="Espace réservé de la date 2">
            <a:extLst>
              <a:ext uri="{FF2B5EF4-FFF2-40B4-BE49-F238E27FC236}">
                <a16:creationId xmlns:a16="http://schemas.microsoft.com/office/drawing/2014/main" id="{9B4109B5-68F6-79D9-F507-C2F653FF5944}"/>
              </a:ext>
            </a:extLst>
          </p:cNvPr>
          <p:cNvSpPr>
            <a:spLocks noGrp="1"/>
          </p:cNvSpPr>
          <p:nvPr>
            <p:ph type="dt" sz="half" idx="10"/>
          </p:nvPr>
        </p:nvSpPr>
        <p:spPr/>
        <p:txBody>
          <a:bodyPr/>
          <a:lstStyle/>
          <a:p>
            <a:r>
              <a:rPr lang="fr-FR"/>
              <a:t>08/12/2023</a:t>
            </a:r>
          </a:p>
        </p:txBody>
      </p:sp>
      <p:sp>
        <p:nvSpPr>
          <p:cNvPr id="4" name="Espace réservé du pied de page 3">
            <a:extLst>
              <a:ext uri="{FF2B5EF4-FFF2-40B4-BE49-F238E27FC236}">
                <a16:creationId xmlns:a16="http://schemas.microsoft.com/office/drawing/2014/main" id="{95CD481B-946A-9DA1-B287-CFB326AD5242}"/>
              </a:ext>
            </a:extLst>
          </p:cNvPr>
          <p:cNvSpPr>
            <a:spLocks noGrp="1"/>
          </p:cNvSpPr>
          <p:nvPr>
            <p:ph type="ftr" sz="quarter" idx="11"/>
          </p:nvPr>
        </p:nvSpPr>
        <p:spPr/>
        <p:txBody>
          <a:bodyPr/>
          <a:lstStyle/>
          <a:p>
            <a:r>
              <a:rPr lang="en-US"/>
              <a:t>Presentation class project - TiSIG - TSI Class 2023</a:t>
            </a:r>
            <a:endParaRPr lang="fr-FR"/>
          </a:p>
        </p:txBody>
      </p:sp>
      <p:sp>
        <p:nvSpPr>
          <p:cNvPr id="5" name="Espace réservé du numéro de diapositive 4">
            <a:extLst>
              <a:ext uri="{FF2B5EF4-FFF2-40B4-BE49-F238E27FC236}">
                <a16:creationId xmlns:a16="http://schemas.microsoft.com/office/drawing/2014/main" id="{2493A5B3-EA97-4228-E8B9-7A3A76F5AB5B}"/>
              </a:ext>
            </a:extLst>
          </p:cNvPr>
          <p:cNvSpPr>
            <a:spLocks noGrp="1"/>
          </p:cNvSpPr>
          <p:nvPr>
            <p:ph type="sldNum" sz="quarter" idx="12"/>
          </p:nvPr>
        </p:nvSpPr>
        <p:spPr/>
        <p:txBody>
          <a:bodyPr/>
          <a:lstStyle/>
          <a:p>
            <a:fld id="{3193BDFB-6596-4F5E-B7F9-8D98B4E4609D}" type="slidenum">
              <a:rPr lang="fr-FR" smtClean="0"/>
              <a:t>26</a:t>
            </a:fld>
            <a:endParaRPr lang="fr-FR"/>
          </a:p>
        </p:txBody>
      </p:sp>
    </p:spTree>
    <p:extLst>
      <p:ext uri="{BB962C8B-B14F-4D97-AF65-F5344CB8AC3E}">
        <p14:creationId xmlns:p14="http://schemas.microsoft.com/office/powerpoint/2010/main" val="1593574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re 5">
            <a:extLst>
              <a:ext uri="{FF2B5EF4-FFF2-40B4-BE49-F238E27FC236}">
                <a16:creationId xmlns:a16="http://schemas.microsoft.com/office/drawing/2014/main" id="{DD862AB1-8819-5DF4-BBEE-F6759E35AAA2}"/>
              </a:ext>
            </a:extLst>
          </p:cNvPr>
          <p:cNvSpPr>
            <a:spLocks noGrp="1"/>
          </p:cNvSpPr>
          <p:nvPr>
            <p:ph type="title"/>
          </p:nvPr>
        </p:nvSpPr>
        <p:spPr/>
        <p:txBody>
          <a:bodyPr/>
          <a:lstStyle/>
          <a:p>
            <a:r>
              <a:rPr lang="fr-FR" dirty="0" err="1">
                <a:latin typeface="Bodoni MT" panose="02070603080606020203" pitchFamily="18" charset="0"/>
              </a:rPr>
              <a:t>TiSIG’s</a:t>
            </a:r>
            <a:r>
              <a:rPr lang="fr-FR" dirty="0">
                <a:latin typeface="Bodoni MT" panose="02070603080606020203" pitchFamily="18" charset="0"/>
              </a:rPr>
              <a:t> </a:t>
            </a:r>
            <a:r>
              <a:rPr lang="fr-FR" dirty="0" err="1">
                <a:latin typeface="Bodoni MT" panose="02070603080606020203" pitchFamily="18" charset="0"/>
              </a:rPr>
              <a:t>demonstration</a:t>
            </a:r>
            <a:r>
              <a:rPr lang="fr-FR" dirty="0">
                <a:latin typeface="Bodoni MT" panose="02070603080606020203" pitchFamily="18" charset="0"/>
              </a:rPr>
              <a:t> – 2D visualisation</a:t>
            </a:r>
          </a:p>
        </p:txBody>
      </p:sp>
      <p:sp>
        <p:nvSpPr>
          <p:cNvPr id="10" name="Espace réservé de la date 9">
            <a:extLst>
              <a:ext uri="{FF2B5EF4-FFF2-40B4-BE49-F238E27FC236}">
                <a16:creationId xmlns:a16="http://schemas.microsoft.com/office/drawing/2014/main" id="{32857743-8B3E-DC3B-692D-441483F1E3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08/12/2023</a:t>
            </a:r>
          </a:p>
        </p:txBody>
      </p:sp>
      <p:sp>
        <p:nvSpPr>
          <p:cNvPr id="11" name="Espace réservé du pied de page 10">
            <a:extLst>
              <a:ext uri="{FF2B5EF4-FFF2-40B4-BE49-F238E27FC236}">
                <a16:creationId xmlns:a16="http://schemas.microsoft.com/office/drawing/2014/main" id="{4545B6B1-32D7-8ED7-88BE-0A260DF51F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Presentation class project - TiSIG - TSI Class 2023</a:t>
            </a: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Espace réservé du numéro de diapositive 11">
            <a:extLst>
              <a:ext uri="{FF2B5EF4-FFF2-40B4-BE49-F238E27FC236}">
                <a16:creationId xmlns:a16="http://schemas.microsoft.com/office/drawing/2014/main" id="{BFA7C438-45AC-D8F5-D3E8-766E05B822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0805D6-75F3-46C0-893A-A04A6F4356BF}"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Graphique 2" descr="Clap avec un remplissage uni">
            <a:extLst>
              <a:ext uri="{FF2B5EF4-FFF2-40B4-BE49-F238E27FC236}">
                <a16:creationId xmlns:a16="http://schemas.microsoft.com/office/drawing/2014/main" id="{62FFC266-AC2F-9631-4DE0-AA7EF3BF7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2076" y="835025"/>
            <a:ext cx="5384800" cy="5384800"/>
          </a:xfrm>
          <a:prstGeom prst="rect">
            <a:avLst/>
          </a:prstGeom>
        </p:spPr>
      </p:pic>
    </p:spTree>
    <p:extLst>
      <p:ext uri="{BB962C8B-B14F-4D97-AF65-F5344CB8AC3E}">
        <p14:creationId xmlns:p14="http://schemas.microsoft.com/office/powerpoint/2010/main" val="4150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5">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Shape 37">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re 4">
            <a:extLst>
              <a:ext uri="{FF2B5EF4-FFF2-40B4-BE49-F238E27FC236}">
                <a16:creationId xmlns:a16="http://schemas.microsoft.com/office/drawing/2014/main" id="{5AE54CB4-9DE3-2D00-5CC0-1A90D90E511E}"/>
              </a:ext>
            </a:extLst>
          </p:cNvPr>
          <p:cNvSpPr>
            <a:spLocks noGrp="1"/>
          </p:cNvSpPr>
          <p:nvPr>
            <p:ph type="title"/>
          </p:nvPr>
        </p:nvSpPr>
        <p:spPr/>
        <p:txBody>
          <a:bodyPr/>
          <a:lstStyle/>
          <a:p>
            <a:r>
              <a:rPr lang="en-US" dirty="0">
                <a:latin typeface="Bodoni MT" panose="02070603080606020203" pitchFamily="18" charset="0"/>
                <a:cs typeface="Calibri Light"/>
              </a:rPr>
              <a:t>Importing </a:t>
            </a:r>
            <a:r>
              <a:rPr lang="en-US" dirty="0" err="1">
                <a:latin typeface="Bodoni MT" panose="02070603080606020203" pitchFamily="18" charset="0"/>
                <a:cs typeface="Calibri Light"/>
              </a:rPr>
              <a:t>ShapeFiles</a:t>
            </a:r>
            <a:endParaRPr lang="fr-FR" dirty="0">
              <a:latin typeface="Bodoni MT" panose="02070603080606020203" pitchFamily="18" charset="0"/>
            </a:endParaRPr>
          </a:p>
        </p:txBody>
      </p:sp>
      <p:grpSp>
        <p:nvGrpSpPr>
          <p:cNvPr id="20" name="Groupe 19">
            <a:extLst>
              <a:ext uri="{FF2B5EF4-FFF2-40B4-BE49-F238E27FC236}">
                <a16:creationId xmlns:a16="http://schemas.microsoft.com/office/drawing/2014/main" id="{DEF182CF-B4F1-AECC-3874-4229C3D4E801}"/>
              </a:ext>
            </a:extLst>
          </p:cNvPr>
          <p:cNvGrpSpPr/>
          <p:nvPr/>
        </p:nvGrpSpPr>
        <p:grpSpPr>
          <a:xfrm>
            <a:off x="361381" y="2300319"/>
            <a:ext cx="11469239" cy="3023388"/>
            <a:chOff x="619707" y="2300319"/>
            <a:chExt cx="11469239" cy="3023388"/>
          </a:xfrm>
        </p:grpSpPr>
        <p:grpSp>
          <p:nvGrpSpPr>
            <p:cNvPr id="17" name="Groupe 16">
              <a:extLst>
                <a:ext uri="{FF2B5EF4-FFF2-40B4-BE49-F238E27FC236}">
                  <a16:creationId xmlns:a16="http://schemas.microsoft.com/office/drawing/2014/main" id="{B9BE2923-E8CE-2672-FA10-C9A0BB3AD4FB}"/>
                </a:ext>
              </a:extLst>
            </p:cNvPr>
            <p:cNvGrpSpPr/>
            <p:nvPr/>
          </p:nvGrpSpPr>
          <p:grpSpPr>
            <a:xfrm>
              <a:off x="2485607" y="3215023"/>
              <a:ext cx="2218958" cy="1193981"/>
              <a:chOff x="2701603" y="2498501"/>
              <a:chExt cx="2218958" cy="1193981"/>
            </a:xfrm>
          </p:grpSpPr>
          <p:sp>
            <p:nvSpPr>
              <p:cNvPr id="7" name="Google Shape;57;p13">
                <a:extLst>
                  <a:ext uri="{FF2B5EF4-FFF2-40B4-BE49-F238E27FC236}">
                    <a16:creationId xmlns:a16="http://schemas.microsoft.com/office/drawing/2014/main" id="{7835EF5C-3A03-6BE8-69AF-6513A52EFE4B}"/>
                  </a:ext>
                </a:extLst>
              </p:cNvPr>
              <p:cNvSpPr/>
              <p:nvPr/>
            </p:nvSpPr>
            <p:spPr>
              <a:xfrm>
                <a:off x="2701603" y="3490022"/>
                <a:ext cx="2218958" cy="202460"/>
              </a:xfrm>
              <a:prstGeom prst="rightArrow">
                <a:avLst>
                  <a:gd name="adj1" fmla="val 50000"/>
                  <a:gd name="adj2" fmla="val 50000"/>
                </a:avLst>
              </a:prstGeom>
              <a:solidFill>
                <a:srgbClr val="C79125"/>
              </a:solidFill>
              <a:ln w="9525"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pic>
            <p:nvPicPr>
              <p:cNvPr id="14" name="Google Shape;64;p13">
                <a:extLst>
                  <a:ext uri="{FF2B5EF4-FFF2-40B4-BE49-F238E27FC236}">
                    <a16:creationId xmlns:a16="http://schemas.microsoft.com/office/drawing/2014/main" id="{B5380262-FEB5-91FB-2A23-CC2239A47D40}"/>
                  </a:ext>
                </a:extLst>
              </p:cNvPr>
              <p:cNvPicPr preferRelativeResize="0"/>
              <p:nvPr/>
            </p:nvPicPr>
            <p:blipFill>
              <a:blip r:embed="rId2">
                <a:alphaModFix/>
              </a:blip>
              <a:stretch>
                <a:fillRect/>
              </a:stretch>
            </p:blipFill>
            <p:spPr>
              <a:xfrm>
                <a:off x="3390048" y="2498501"/>
                <a:ext cx="842068" cy="930499"/>
              </a:xfrm>
              <a:prstGeom prst="rect">
                <a:avLst/>
              </a:prstGeom>
              <a:noFill/>
              <a:ln>
                <a:noFill/>
              </a:ln>
            </p:spPr>
          </p:pic>
        </p:grpSp>
        <p:grpSp>
          <p:nvGrpSpPr>
            <p:cNvPr id="19" name="Groupe 18">
              <a:extLst>
                <a:ext uri="{FF2B5EF4-FFF2-40B4-BE49-F238E27FC236}">
                  <a16:creationId xmlns:a16="http://schemas.microsoft.com/office/drawing/2014/main" id="{768AD820-B742-3018-10C6-3A365AFD8551}"/>
                </a:ext>
              </a:extLst>
            </p:cNvPr>
            <p:cNvGrpSpPr/>
            <p:nvPr/>
          </p:nvGrpSpPr>
          <p:grpSpPr>
            <a:xfrm>
              <a:off x="5108278" y="2300319"/>
              <a:ext cx="6980668" cy="3023388"/>
              <a:chOff x="5108278" y="2300319"/>
              <a:chExt cx="6980668" cy="3023388"/>
            </a:xfrm>
          </p:grpSpPr>
          <p:graphicFrame>
            <p:nvGraphicFramePr>
              <p:cNvPr id="13" name="Google Shape;63;p13">
                <a:extLst>
                  <a:ext uri="{FF2B5EF4-FFF2-40B4-BE49-F238E27FC236}">
                    <a16:creationId xmlns:a16="http://schemas.microsoft.com/office/drawing/2014/main" id="{520ABCA9-779E-8F69-0367-829FD611FCBB}"/>
                  </a:ext>
                </a:extLst>
              </p:cNvPr>
              <p:cNvGraphicFramePr/>
              <p:nvPr>
                <p:extLst>
                  <p:ext uri="{D42A27DB-BD31-4B8C-83A1-F6EECF244321}">
                    <p14:modId xmlns:p14="http://schemas.microsoft.com/office/powerpoint/2010/main" val="1602064956"/>
                  </p:ext>
                </p:extLst>
              </p:nvPr>
            </p:nvGraphicFramePr>
            <p:xfrm>
              <a:off x="5108278" y="2300319"/>
              <a:ext cx="6980668" cy="2602132"/>
            </p:xfrm>
            <a:graphic>
              <a:graphicData uri="http://schemas.openxmlformats.org/drawingml/2006/table">
                <a:tbl>
                  <a:tblPr>
                    <a:noFill/>
                  </a:tblPr>
                  <a:tblGrid>
                    <a:gridCol w="1745167">
                      <a:extLst>
                        <a:ext uri="{9D8B030D-6E8A-4147-A177-3AD203B41FA5}">
                          <a16:colId xmlns:a16="http://schemas.microsoft.com/office/drawing/2014/main" val="20000"/>
                        </a:ext>
                      </a:extLst>
                    </a:gridCol>
                    <a:gridCol w="1745167">
                      <a:extLst>
                        <a:ext uri="{9D8B030D-6E8A-4147-A177-3AD203B41FA5}">
                          <a16:colId xmlns:a16="http://schemas.microsoft.com/office/drawing/2014/main" val="20001"/>
                        </a:ext>
                      </a:extLst>
                    </a:gridCol>
                    <a:gridCol w="1745167">
                      <a:extLst>
                        <a:ext uri="{9D8B030D-6E8A-4147-A177-3AD203B41FA5}">
                          <a16:colId xmlns:a16="http://schemas.microsoft.com/office/drawing/2014/main" val="20002"/>
                        </a:ext>
                      </a:extLst>
                    </a:gridCol>
                    <a:gridCol w="1745167">
                      <a:extLst>
                        <a:ext uri="{9D8B030D-6E8A-4147-A177-3AD203B41FA5}">
                          <a16:colId xmlns:a16="http://schemas.microsoft.com/office/drawing/2014/main" val="20003"/>
                        </a:ext>
                      </a:extLst>
                    </a:gridCol>
                  </a:tblGrid>
                  <a:tr h="656833">
                    <a:tc gridSpan="4">
                      <a:txBody>
                        <a:bodyPr/>
                        <a:lstStyle/>
                        <a:p>
                          <a:pPr marL="0" lvl="0" indent="0" algn="ctr" rtl="0">
                            <a:spcBef>
                              <a:spcPts val="0"/>
                            </a:spcBef>
                            <a:spcAft>
                              <a:spcPts val="0"/>
                            </a:spcAft>
                            <a:buNone/>
                          </a:pPr>
                          <a:r>
                            <a:rPr lang="fr-FR" sz="2500" dirty="0" err="1"/>
                            <a:t>filename</a:t>
                          </a:r>
                          <a:endParaRPr sz="2500" dirty="0"/>
                        </a:p>
                      </a:txBody>
                      <a:tcPr marL="121900" marR="121900" marT="121900" marB="121900">
                        <a:solidFill>
                          <a:schemeClr val="accent4">
                            <a:lumMod val="40000"/>
                            <a:lumOff val="60000"/>
                          </a:schemeClr>
                        </a:solidFill>
                      </a:tcPr>
                    </a:tc>
                    <a:tc hMerge="1">
                      <a:txBody>
                        <a:bodyPr/>
                        <a:lstStyle/>
                        <a:p>
                          <a:pPr marL="0" lvl="0" indent="0" algn="l" rtl="0">
                            <a:spcBef>
                              <a:spcPts val="0"/>
                            </a:spcBef>
                            <a:spcAft>
                              <a:spcPts val="0"/>
                            </a:spcAft>
                            <a:buNone/>
                          </a:pPr>
                          <a:endParaRPr sz="2500" dirty="0"/>
                        </a:p>
                      </a:txBody>
                      <a:tcPr marL="121900" marR="121900" marT="121900" marB="121900"/>
                    </a:tc>
                    <a:tc hMerge="1">
                      <a:txBody>
                        <a:bodyPr/>
                        <a:lstStyle/>
                        <a:p>
                          <a:pPr marL="0" lvl="0" indent="0" algn="l" rtl="0">
                            <a:spcBef>
                              <a:spcPts val="0"/>
                            </a:spcBef>
                            <a:spcAft>
                              <a:spcPts val="0"/>
                            </a:spcAft>
                            <a:buNone/>
                          </a:pPr>
                          <a:endParaRPr sz="2500" dirty="0"/>
                        </a:p>
                      </a:txBody>
                      <a:tcPr marL="121900" marR="121900" marT="121900" marB="121900"/>
                    </a:tc>
                    <a:tc hMerge="1">
                      <a:txBody>
                        <a:bodyPr/>
                        <a:lstStyle/>
                        <a:p>
                          <a:pPr marL="0" lvl="0" indent="0" algn="l" rtl="0">
                            <a:spcBef>
                              <a:spcPts val="0"/>
                            </a:spcBef>
                            <a:spcAft>
                              <a:spcPts val="0"/>
                            </a:spcAft>
                            <a:buNone/>
                          </a:pPr>
                          <a:endParaRPr sz="2500" dirty="0"/>
                        </a:p>
                      </a:txBody>
                      <a:tcPr marL="121900" marR="121900" marT="121900" marB="121900"/>
                    </a:tc>
                    <a:extLst>
                      <a:ext uri="{0D108BD9-81ED-4DB2-BD59-A6C34878D82A}">
                        <a16:rowId xmlns:a16="http://schemas.microsoft.com/office/drawing/2014/main" val="2182014212"/>
                      </a:ext>
                    </a:extLst>
                  </a:tr>
                  <a:tr h="656833">
                    <a:tc>
                      <a:txBody>
                        <a:bodyPr/>
                        <a:lstStyle/>
                        <a:p>
                          <a:pPr marL="0" lvl="0" indent="0" algn="l" rtl="0">
                            <a:spcBef>
                              <a:spcPts val="0"/>
                            </a:spcBef>
                            <a:spcAft>
                              <a:spcPts val="0"/>
                            </a:spcAft>
                            <a:buNone/>
                          </a:pPr>
                          <a:r>
                            <a:rPr lang="fr" sz="2500" dirty="0"/>
                            <a:t>attribute 1</a:t>
                          </a:r>
                          <a:endParaRPr sz="2500" dirty="0"/>
                        </a:p>
                      </a:txBody>
                      <a:tcPr marL="121900" marR="121900" marT="121900" marB="121900">
                        <a:solidFill>
                          <a:srgbClr val="F9F1D0"/>
                        </a:solidFill>
                      </a:tcPr>
                    </a:tc>
                    <a:tc>
                      <a:txBody>
                        <a:bodyPr/>
                        <a:lstStyle/>
                        <a:p>
                          <a:pPr marL="0" lvl="0" indent="0" algn="l" rtl="0">
                            <a:spcBef>
                              <a:spcPts val="0"/>
                            </a:spcBef>
                            <a:spcAft>
                              <a:spcPts val="0"/>
                            </a:spcAft>
                            <a:buNone/>
                          </a:pPr>
                          <a:r>
                            <a:rPr lang="fr" sz="2500" dirty="0"/>
                            <a:t>attribute 2</a:t>
                          </a:r>
                          <a:endParaRPr sz="2500" dirty="0"/>
                        </a:p>
                      </a:txBody>
                      <a:tcPr marL="121900" marR="121900" marT="121900" marB="121900">
                        <a:solidFill>
                          <a:srgbClr val="F9F1D0"/>
                        </a:solidFill>
                      </a:tcPr>
                    </a:tc>
                    <a:tc>
                      <a:txBody>
                        <a:bodyPr/>
                        <a:lstStyle/>
                        <a:p>
                          <a:pPr marL="0" lvl="0" indent="0" algn="l" rtl="0">
                            <a:spcBef>
                              <a:spcPts val="0"/>
                            </a:spcBef>
                            <a:spcAft>
                              <a:spcPts val="0"/>
                            </a:spcAft>
                            <a:buNone/>
                          </a:pPr>
                          <a:r>
                            <a:rPr lang="fr" sz="2500" dirty="0"/>
                            <a:t>…</a:t>
                          </a:r>
                          <a:endParaRPr sz="2500" dirty="0"/>
                        </a:p>
                      </a:txBody>
                      <a:tcPr marL="121900" marR="121900" marT="121900" marB="121900">
                        <a:solidFill>
                          <a:srgbClr val="F9F1D0"/>
                        </a:solidFill>
                      </a:tcPr>
                    </a:tc>
                    <a:tc>
                      <a:txBody>
                        <a:bodyPr/>
                        <a:lstStyle/>
                        <a:p>
                          <a:pPr marL="0" lvl="0" indent="0" algn="l" rtl="0">
                            <a:spcBef>
                              <a:spcPts val="0"/>
                            </a:spcBef>
                            <a:spcAft>
                              <a:spcPts val="0"/>
                            </a:spcAft>
                            <a:buNone/>
                          </a:pPr>
                          <a:r>
                            <a:rPr lang="fr" sz="2500" dirty="0"/>
                            <a:t>geom</a:t>
                          </a:r>
                          <a:endParaRPr sz="2500" dirty="0"/>
                        </a:p>
                      </a:txBody>
                      <a:tcPr marL="121900" marR="121900" marT="121900" marB="121900">
                        <a:solidFill>
                          <a:srgbClr val="F9F1D0"/>
                        </a:solidFill>
                      </a:tcPr>
                    </a:tc>
                    <a:extLst>
                      <a:ext uri="{0D108BD9-81ED-4DB2-BD59-A6C34878D82A}">
                        <a16:rowId xmlns:a16="http://schemas.microsoft.com/office/drawing/2014/main" val="10000"/>
                      </a:ext>
                    </a:extLst>
                  </a:tr>
                  <a:tr h="656833">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l" rtl="0">
                            <a:spcBef>
                              <a:spcPts val="0"/>
                            </a:spcBef>
                            <a:spcAft>
                              <a:spcPts val="0"/>
                            </a:spcAft>
                            <a:buNone/>
                          </a:pPr>
                          <a:endParaRPr sz="2500"/>
                        </a:p>
                      </a:txBody>
                      <a:tcPr marL="121900" marR="121900" marT="121900" marB="121900"/>
                    </a:tc>
                    <a:extLst>
                      <a:ext uri="{0D108BD9-81ED-4DB2-BD59-A6C34878D82A}">
                        <a16:rowId xmlns:a16="http://schemas.microsoft.com/office/drawing/2014/main" val="10001"/>
                      </a:ext>
                    </a:extLst>
                  </a:tr>
                  <a:tr h="631633">
                    <a:tc>
                      <a:txBody>
                        <a:bodyPr/>
                        <a:lstStyle/>
                        <a:p>
                          <a:pPr marL="0" lvl="0" indent="0" algn="l" rtl="0">
                            <a:spcBef>
                              <a:spcPts val="0"/>
                            </a:spcBef>
                            <a:spcAft>
                              <a:spcPts val="0"/>
                            </a:spcAft>
                            <a:buNone/>
                          </a:pPr>
                          <a:endParaRPr sz="2500" dirty="0"/>
                        </a:p>
                      </a:txBody>
                      <a:tcPr marL="121900" marR="121900" marT="121900" marB="121900"/>
                    </a:tc>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l" rtl="0">
                            <a:spcBef>
                              <a:spcPts val="0"/>
                            </a:spcBef>
                            <a:spcAft>
                              <a:spcPts val="0"/>
                            </a:spcAft>
                            <a:buNone/>
                          </a:pPr>
                          <a:endParaRPr sz="2500"/>
                        </a:p>
                      </a:txBody>
                      <a:tcPr marL="121900" marR="121900" marT="121900" marB="121900"/>
                    </a:tc>
                    <a:tc>
                      <a:txBody>
                        <a:bodyPr/>
                        <a:lstStyle/>
                        <a:p>
                          <a:pPr marL="0" lvl="0" indent="0" algn="l" rtl="0">
                            <a:spcBef>
                              <a:spcPts val="0"/>
                            </a:spcBef>
                            <a:spcAft>
                              <a:spcPts val="0"/>
                            </a:spcAft>
                            <a:buNone/>
                          </a:pPr>
                          <a:endParaRPr sz="2500" dirty="0"/>
                        </a:p>
                      </a:txBody>
                      <a:tcPr marL="121900" marR="121900" marT="121900" marB="121900"/>
                    </a:tc>
                    <a:extLst>
                      <a:ext uri="{0D108BD9-81ED-4DB2-BD59-A6C34878D82A}">
                        <a16:rowId xmlns:a16="http://schemas.microsoft.com/office/drawing/2014/main" val="10002"/>
                      </a:ext>
                    </a:extLst>
                  </a:tr>
                </a:tbl>
              </a:graphicData>
            </a:graphic>
          </p:graphicFrame>
          <p:sp>
            <p:nvSpPr>
              <p:cNvPr id="15" name="ZoneTexte 14">
                <a:extLst>
                  <a:ext uri="{FF2B5EF4-FFF2-40B4-BE49-F238E27FC236}">
                    <a16:creationId xmlns:a16="http://schemas.microsoft.com/office/drawing/2014/main" id="{C98B070C-8D37-1008-0F24-71979CF69DB5}"/>
                  </a:ext>
                </a:extLst>
              </p:cNvPr>
              <p:cNvSpPr txBox="1"/>
              <p:nvPr/>
            </p:nvSpPr>
            <p:spPr>
              <a:xfrm>
                <a:off x="6292292" y="4954375"/>
                <a:ext cx="4612640" cy="369332"/>
              </a:xfrm>
              <a:prstGeom prst="rect">
                <a:avLst/>
              </a:prstGeom>
              <a:noFill/>
            </p:spPr>
            <p:txBody>
              <a:bodyPr wrap="square" rtlCol="0">
                <a:spAutoFit/>
              </a:bodyPr>
              <a:lstStyle/>
              <a:p>
                <a:pPr algn="ctr"/>
                <a:r>
                  <a:rPr lang="en-US" dirty="0">
                    <a:latin typeface="Bodoni MT" panose="02070603080606020203" pitchFamily="18" charset="0"/>
                  </a:rPr>
                  <a:t>"filename" table created in the database</a:t>
                </a:r>
              </a:p>
            </p:txBody>
          </p:sp>
        </p:grpSp>
        <p:grpSp>
          <p:nvGrpSpPr>
            <p:cNvPr id="18" name="Groupe 17">
              <a:extLst>
                <a:ext uri="{FF2B5EF4-FFF2-40B4-BE49-F238E27FC236}">
                  <a16:creationId xmlns:a16="http://schemas.microsoft.com/office/drawing/2014/main" id="{05FD6748-BF6C-9B7D-59A8-90D2F5078D14}"/>
                </a:ext>
              </a:extLst>
            </p:cNvPr>
            <p:cNvGrpSpPr/>
            <p:nvPr/>
          </p:nvGrpSpPr>
          <p:grpSpPr>
            <a:xfrm>
              <a:off x="619707" y="2883881"/>
              <a:ext cx="1462188" cy="1856265"/>
              <a:chOff x="619707" y="2451034"/>
              <a:chExt cx="1462188" cy="1856265"/>
            </a:xfrm>
          </p:grpSpPr>
          <p:pic>
            <p:nvPicPr>
              <p:cNvPr id="6" name="Google Shape;56;p13">
                <a:extLst>
                  <a:ext uri="{FF2B5EF4-FFF2-40B4-BE49-F238E27FC236}">
                    <a16:creationId xmlns:a16="http://schemas.microsoft.com/office/drawing/2014/main" id="{61F1F5A1-1A3F-EDCE-6329-0A9C6C904664}"/>
                  </a:ext>
                </a:extLst>
              </p:cNvPr>
              <p:cNvPicPr preferRelativeResize="0"/>
              <p:nvPr/>
            </p:nvPicPr>
            <p:blipFill>
              <a:blip r:embed="rId3">
                <a:alphaModFix/>
              </a:blip>
              <a:stretch>
                <a:fillRect/>
              </a:stretch>
            </p:blipFill>
            <p:spPr>
              <a:xfrm>
                <a:off x="684168" y="2451034"/>
                <a:ext cx="1333267" cy="1486933"/>
              </a:xfrm>
              <a:prstGeom prst="rect">
                <a:avLst/>
              </a:prstGeom>
              <a:noFill/>
              <a:ln>
                <a:noFill/>
              </a:ln>
            </p:spPr>
          </p:pic>
          <p:sp>
            <p:nvSpPr>
              <p:cNvPr id="16" name="ZoneTexte 15">
                <a:extLst>
                  <a:ext uri="{FF2B5EF4-FFF2-40B4-BE49-F238E27FC236}">
                    <a16:creationId xmlns:a16="http://schemas.microsoft.com/office/drawing/2014/main" id="{2210C96E-66FE-9296-935D-4F0545AD9342}"/>
                  </a:ext>
                </a:extLst>
              </p:cNvPr>
              <p:cNvSpPr txBox="1"/>
              <p:nvPr/>
            </p:nvSpPr>
            <p:spPr>
              <a:xfrm>
                <a:off x="619707" y="3937967"/>
                <a:ext cx="1462188" cy="369332"/>
              </a:xfrm>
              <a:prstGeom prst="rect">
                <a:avLst/>
              </a:prstGeom>
              <a:noFill/>
            </p:spPr>
            <p:txBody>
              <a:bodyPr wrap="square" rtlCol="0">
                <a:spAutoFit/>
              </a:bodyPr>
              <a:lstStyle/>
              <a:p>
                <a:r>
                  <a:rPr lang="en-US" dirty="0" err="1"/>
                  <a:t>filename.shp</a:t>
                </a:r>
                <a:endParaRPr lang="en-US" dirty="0"/>
              </a:p>
            </p:txBody>
          </p:sp>
        </p:grpSp>
      </p:grpSp>
      <p:sp>
        <p:nvSpPr>
          <p:cNvPr id="11" name="Espace réservé de la date 10">
            <a:extLst>
              <a:ext uri="{FF2B5EF4-FFF2-40B4-BE49-F238E27FC236}">
                <a16:creationId xmlns:a16="http://schemas.microsoft.com/office/drawing/2014/main" id="{71F6401D-2D68-E48E-79DD-739AC47A53BD}"/>
              </a:ext>
            </a:extLst>
          </p:cNvPr>
          <p:cNvSpPr>
            <a:spLocks noGrp="1"/>
          </p:cNvSpPr>
          <p:nvPr>
            <p:ph type="dt" sz="half" idx="10"/>
          </p:nvPr>
        </p:nvSpPr>
        <p:spPr/>
        <p:txBody>
          <a:bodyPr/>
          <a:lstStyle/>
          <a:p>
            <a:r>
              <a:rPr lang="fr-FR"/>
              <a:t>08/12/2023</a:t>
            </a:r>
          </a:p>
        </p:txBody>
      </p:sp>
      <p:sp>
        <p:nvSpPr>
          <p:cNvPr id="12" name="Espace réservé du pied de page 11">
            <a:extLst>
              <a:ext uri="{FF2B5EF4-FFF2-40B4-BE49-F238E27FC236}">
                <a16:creationId xmlns:a16="http://schemas.microsoft.com/office/drawing/2014/main" id="{D367B73E-64B4-1B41-8C88-50D22DD8FA8E}"/>
              </a:ext>
            </a:extLst>
          </p:cNvPr>
          <p:cNvSpPr>
            <a:spLocks noGrp="1"/>
          </p:cNvSpPr>
          <p:nvPr>
            <p:ph type="ftr" sz="quarter" idx="11"/>
          </p:nvPr>
        </p:nvSpPr>
        <p:spPr/>
        <p:txBody>
          <a:bodyPr/>
          <a:lstStyle/>
          <a:p>
            <a:r>
              <a:rPr lang="en-US"/>
              <a:t>Presentation class project - TiSIG - TSI Class 2023</a:t>
            </a:r>
            <a:endParaRPr lang="fr-FR"/>
          </a:p>
        </p:txBody>
      </p:sp>
      <p:sp>
        <p:nvSpPr>
          <p:cNvPr id="21" name="Espace réservé du numéro de diapositive 20">
            <a:extLst>
              <a:ext uri="{FF2B5EF4-FFF2-40B4-BE49-F238E27FC236}">
                <a16:creationId xmlns:a16="http://schemas.microsoft.com/office/drawing/2014/main" id="{C0AB20A9-491B-133D-08C6-AACAD58D5F96}"/>
              </a:ext>
            </a:extLst>
          </p:cNvPr>
          <p:cNvSpPr>
            <a:spLocks noGrp="1"/>
          </p:cNvSpPr>
          <p:nvPr>
            <p:ph type="sldNum" sz="quarter" idx="12"/>
          </p:nvPr>
        </p:nvSpPr>
        <p:spPr/>
        <p:txBody>
          <a:bodyPr/>
          <a:lstStyle/>
          <a:p>
            <a:fld id="{C00805D6-75F3-46C0-893A-A04A6F4356BF}" type="slidenum">
              <a:rPr lang="fr-FR" smtClean="0"/>
              <a:t>28</a:t>
            </a:fld>
            <a:endParaRPr lang="fr-FR"/>
          </a:p>
        </p:txBody>
      </p:sp>
    </p:spTree>
    <p:extLst>
      <p:ext uri="{BB962C8B-B14F-4D97-AF65-F5344CB8AC3E}">
        <p14:creationId xmlns:p14="http://schemas.microsoft.com/office/powerpoint/2010/main" val="1460784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re 4">
            <a:extLst>
              <a:ext uri="{FF2B5EF4-FFF2-40B4-BE49-F238E27FC236}">
                <a16:creationId xmlns:a16="http://schemas.microsoft.com/office/drawing/2014/main" id="{52B4E064-BCCD-EE2F-A61A-35AA2D9E04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Displaying</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a:t>
            </a: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ShapeFiles</a:t>
            </a:r>
            <a:endPar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endParaRPr>
          </a:p>
        </p:txBody>
      </p:sp>
      <p:sp>
        <p:nvSpPr>
          <p:cNvPr id="81" name="Espace réservé de la date 80">
            <a:extLst>
              <a:ext uri="{FF2B5EF4-FFF2-40B4-BE49-F238E27FC236}">
                <a16:creationId xmlns:a16="http://schemas.microsoft.com/office/drawing/2014/main" id="{CCA7616C-D59D-FE19-EACD-8F61AE06FE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08/12/2023</a:t>
            </a:r>
          </a:p>
        </p:txBody>
      </p:sp>
      <p:sp>
        <p:nvSpPr>
          <p:cNvPr id="82" name="Espace réservé du pied de page 81">
            <a:extLst>
              <a:ext uri="{FF2B5EF4-FFF2-40B4-BE49-F238E27FC236}">
                <a16:creationId xmlns:a16="http://schemas.microsoft.com/office/drawing/2014/main" id="{43D856EF-C7EF-B7C8-BB42-4ED83D8E1F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Presentation class project - TiSIG - TSI Class 2023</a:t>
            </a: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3" name="Espace réservé du numéro de diapositive 82">
            <a:extLst>
              <a:ext uri="{FF2B5EF4-FFF2-40B4-BE49-F238E27FC236}">
                <a16:creationId xmlns:a16="http://schemas.microsoft.com/office/drawing/2014/main" id="{81F40411-9FFE-2C18-9B83-44CEFBF385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0805D6-75F3-46C0-893A-A04A6F4356BF}"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77" name="Groupe 76">
            <a:extLst>
              <a:ext uri="{FF2B5EF4-FFF2-40B4-BE49-F238E27FC236}">
                <a16:creationId xmlns:a16="http://schemas.microsoft.com/office/drawing/2014/main" id="{B8E6473C-4837-5F6E-09F8-C0037D3DD076}"/>
              </a:ext>
            </a:extLst>
          </p:cNvPr>
          <p:cNvGrpSpPr/>
          <p:nvPr/>
        </p:nvGrpSpPr>
        <p:grpSpPr>
          <a:xfrm>
            <a:off x="338706" y="2477787"/>
            <a:ext cx="11514589" cy="1902426"/>
            <a:chOff x="199990" y="2468808"/>
            <a:chExt cx="11514589" cy="1902426"/>
          </a:xfrm>
        </p:grpSpPr>
        <p:pic>
          <p:nvPicPr>
            <p:cNvPr id="5" name="Graphique 4" descr="Base de données avec un remplissage uni">
              <a:extLst>
                <a:ext uri="{FF2B5EF4-FFF2-40B4-BE49-F238E27FC236}">
                  <a16:creationId xmlns:a16="http://schemas.microsoft.com/office/drawing/2014/main" id="{4A6D6B9D-E8C2-28CB-86B5-3E4085E5A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5308" y="2962821"/>
              <a:ext cx="914400" cy="914400"/>
            </a:xfrm>
            <a:prstGeom prst="rect">
              <a:avLst/>
            </a:prstGeom>
          </p:spPr>
        </p:pic>
        <p:cxnSp>
          <p:nvCxnSpPr>
            <p:cNvPr id="7" name="Connecteur droit avec flèche 6">
              <a:extLst>
                <a:ext uri="{FF2B5EF4-FFF2-40B4-BE49-F238E27FC236}">
                  <a16:creationId xmlns:a16="http://schemas.microsoft.com/office/drawing/2014/main" id="{D3C3C5C9-EDA9-0A16-A0DA-4F12734F62D7}"/>
                </a:ext>
              </a:extLst>
            </p:cNvPr>
            <p:cNvCxnSpPr>
              <a:cxnSpLocks/>
            </p:cNvCxnSpPr>
            <p:nvPr/>
          </p:nvCxnSpPr>
          <p:spPr>
            <a:xfrm>
              <a:off x="3288205" y="3420021"/>
              <a:ext cx="753207"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4393B05-FEC9-A198-A658-78C29312FAF6}"/>
                </a:ext>
              </a:extLst>
            </p:cNvPr>
            <p:cNvSpPr txBox="1"/>
            <p:nvPr/>
          </p:nvSpPr>
          <p:spPr>
            <a:xfrm>
              <a:off x="4041529" y="3235355"/>
              <a:ext cx="1081454" cy="369332"/>
            </a:xfrm>
            <a:prstGeom prst="rect">
              <a:avLst/>
            </a:prstGeom>
            <a:noFill/>
            <a:ln>
              <a:noFill/>
            </a:ln>
          </p:spPr>
          <p:txBody>
            <a:bodyPr wrap="square" rtlCol="0">
              <a:spAutoFit/>
            </a:bodyPr>
            <a:lstStyle/>
            <a:p>
              <a:pPr algn="ctr"/>
              <a:r>
                <a:rPr lang="fr-FR" dirty="0" err="1"/>
                <a:t>Text</a:t>
              </a:r>
              <a:r>
                <a:rPr lang="fr-FR" dirty="0"/>
                <a:t> data</a:t>
              </a:r>
            </a:p>
          </p:txBody>
        </p:sp>
        <p:cxnSp>
          <p:nvCxnSpPr>
            <p:cNvPr id="15" name="Connecteur droit avec flèche 14">
              <a:extLst>
                <a:ext uri="{FF2B5EF4-FFF2-40B4-BE49-F238E27FC236}">
                  <a16:creationId xmlns:a16="http://schemas.microsoft.com/office/drawing/2014/main" id="{999FBDDE-666C-E875-E7B4-E75390026516}"/>
                </a:ext>
              </a:extLst>
            </p:cNvPr>
            <p:cNvCxnSpPr>
              <a:cxnSpLocks/>
            </p:cNvCxnSpPr>
            <p:nvPr/>
          </p:nvCxnSpPr>
          <p:spPr>
            <a:xfrm>
              <a:off x="1394930" y="3420021"/>
              <a:ext cx="753207"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pic>
          <p:nvPicPr>
            <p:cNvPr id="16" name="Google Shape;82;p14">
              <a:extLst>
                <a:ext uri="{FF2B5EF4-FFF2-40B4-BE49-F238E27FC236}">
                  <a16:creationId xmlns:a16="http://schemas.microsoft.com/office/drawing/2014/main" id="{7BDC5F8F-3377-BED5-67A2-43D413171395}"/>
                </a:ext>
              </a:extLst>
            </p:cNvPr>
            <p:cNvPicPr preferRelativeResize="0"/>
            <p:nvPr/>
          </p:nvPicPr>
          <p:blipFill rotWithShape="1">
            <a:blip r:embed="rId4">
              <a:alphaModFix/>
            </a:blip>
            <a:srcRect t="12358" b="13638"/>
            <a:stretch/>
          </p:blipFill>
          <p:spPr>
            <a:xfrm>
              <a:off x="199990" y="2932987"/>
              <a:ext cx="960597" cy="974069"/>
            </a:xfrm>
            <a:prstGeom prst="rect">
              <a:avLst/>
            </a:prstGeom>
            <a:noFill/>
            <a:ln>
              <a:noFill/>
            </a:ln>
          </p:spPr>
        </p:pic>
        <p:sp>
          <p:nvSpPr>
            <p:cNvPr id="17" name="ZoneTexte 16">
              <a:extLst>
                <a:ext uri="{FF2B5EF4-FFF2-40B4-BE49-F238E27FC236}">
                  <a16:creationId xmlns:a16="http://schemas.microsoft.com/office/drawing/2014/main" id="{276FB11E-910F-6E11-9ADC-C49E4CB6CC5B}"/>
                </a:ext>
              </a:extLst>
            </p:cNvPr>
            <p:cNvSpPr txBox="1"/>
            <p:nvPr/>
          </p:nvSpPr>
          <p:spPr>
            <a:xfrm>
              <a:off x="1230806" y="3042084"/>
              <a:ext cx="1081454" cy="369332"/>
            </a:xfrm>
            <a:prstGeom prst="rect">
              <a:avLst/>
            </a:prstGeom>
            <a:noFill/>
            <a:ln>
              <a:noFill/>
            </a:ln>
          </p:spPr>
          <p:txBody>
            <a:bodyPr wrap="square" rtlCol="0">
              <a:spAutoFit/>
            </a:bodyPr>
            <a:lstStyle/>
            <a:p>
              <a:pPr algn="ctr"/>
              <a:r>
                <a:rPr lang="fr-FR" dirty="0" err="1"/>
                <a:t>Request</a:t>
              </a:r>
              <a:endParaRPr lang="fr-FR" dirty="0"/>
            </a:p>
          </p:txBody>
        </p:sp>
        <p:sp>
          <p:nvSpPr>
            <p:cNvPr id="18" name="ZoneTexte 17">
              <a:extLst>
                <a:ext uri="{FF2B5EF4-FFF2-40B4-BE49-F238E27FC236}">
                  <a16:creationId xmlns:a16="http://schemas.microsoft.com/office/drawing/2014/main" id="{EB0EFA0D-7125-DA55-0F41-B2C14934CF94}"/>
                </a:ext>
              </a:extLst>
            </p:cNvPr>
            <p:cNvSpPr txBox="1"/>
            <p:nvPr/>
          </p:nvSpPr>
          <p:spPr>
            <a:xfrm>
              <a:off x="3124081" y="3009518"/>
              <a:ext cx="1081454" cy="369332"/>
            </a:xfrm>
            <a:prstGeom prst="rect">
              <a:avLst/>
            </a:prstGeom>
            <a:noFill/>
            <a:ln>
              <a:noFill/>
            </a:ln>
          </p:spPr>
          <p:txBody>
            <a:bodyPr wrap="square" rtlCol="0">
              <a:spAutoFit/>
            </a:bodyPr>
            <a:lstStyle/>
            <a:p>
              <a:pPr algn="ctr"/>
              <a:r>
                <a:rPr lang="fr-FR" dirty="0" err="1"/>
                <a:t>Result</a:t>
              </a:r>
              <a:endParaRPr lang="fr-FR" dirty="0"/>
            </a:p>
          </p:txBody>
        </p:sp>
        <p:cxnSp>
          <p:nvCxnSpPr>
            <p:cNvPr id="13" name="Connecteur droit avec flèche 12">
              <a:extLst>
                <a:ext uri="{FF2B5EF4-FFF2-40B4-BE49-F238E27FC236}">
                  <a16:creationId xmlns:a16="http://schemas.microsoft.com/office/drawing/2014/main" id="{04BACCCD-2672-62B7-205D-892020FCB811}"/>
                </a:ext>
              </a:extLst>
            </p:cNvPr>
            <p:cNvCxnSpPr>
              <a:cxnSpLocks/>
            </p:cNvCxnSpPr>
            <p:nvPr/>
          </p:nvCxnSpPr>
          <p:spPr>
            <a:xfrm>
              <a:off x="5122983" y="3420021"/>
              <a:ext cx="1708640"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DA29D81-B160-A7A7-7872-F9BA7A94D04C}"/>
                </a:ext>
              </a:extLst>
            </p:cNvPr>
            <p:cNvSpPr txBox="1"/>
            <p:nvPr/>
          </p:nvSpPr>
          <p:spPr>
            <a:xfrm>
              <a:off x="5215302" y="3012249"/>
              <a:ext cx="1524003" cy="369332"/>
            </a:xfrm>
            <a:prstGeom prst="rect">
              <a:avLst/>
            </a:prstGeom>
            <a:noFill/>
            <a:ln>
              <a:noFill/>
            </a:ln>
          </p:spPr>
          <p:txBody>
            <a:bodyPr wrap="square" rtlCol="0">
              <a:spAutoFit/>
            </a:bodyPr>
            <a:lstStyle/>
            <a:p>
              <a:pPr algn="ctr"/>
              <a:r>
                <a:rPr lang="fr-FR" dirty="0" err="1"/>
                <a:t>Parsing</a:t>
              </a:r>
              <a:r>
                <a:rPr lang="fr-FR" dirty="0"/>
                <a:t> JSON</a:t>
              </a:r>
            </a:p>
          </p:txBody>
        </p:sp>
        <p:sp>
          <p:nvSpPr>
            <p:cNvPr id="57" name="ZoneTexte 56">
              <a:extLst>
                <a:ext uri="{FF2B5EF4-FFF2-40B4-BE49-F238E27FC236}">
                  <a16:creationId xmlns:a16="http://schemas.microsoft.com/office/drawing/2014/main" id="{5AA49DD0-8B37-FCA2-277C-89FA063E51D0}"/>
                </a:ext>
              </a:extLst>
            </p:cNvPr>
            <p:cNvSpPr txBox="1"/>
            <p:nvPr/>
          </p:nvSpPr>
          <p:spPr>
            <a:xfrm>
              <a:off x="5253344" y="3428999"/>
              <a:ext cx="1447919" cy="646331"/>
            </a:xfrm>
            <a:prstGeom prst="rect">
              <a:avLst/>
            </a:prstGeom>
            <a:noFill/>
          </p:spPr>
          <p:txBody>
            <a:bodyPr wrap="square">
              <a:spAutoFit/>
            </a:bodyPr>
            <a:lstStyle/>
            <a:p>
              <a:pPr algn="ctr"/>
              <a:r>
                <a:rPr lang="fr-FR" dirty="0" err="1"/>
                <a:t>Convert</a:t>
              </a:r>
              <a:r>
                <a:rPr lang="fr-FR" dirty="0"/>
                <a:t> in QT </a:t>
              </a:r>
              <a:r>
                <a:rPr lang="fr-FR" dirty="0" err="1"/>
                <a:t>Geometry</a:t>
              </a:r>
              <a:endParaRPr lang="fr-FR" dirty="0"/>
            </a:p>
          </p:txBody>
        </p:sp>
        <p:grpSp>
          <p:nvGrpSpPr>
            <p:cNvPr id="76" name="Groupe 75">
              <a:extLst>
                <a:ext uri="{FF2B5EF4-FFF2-40B4-BE49-F238E27FC236}">
                  <a16:creationId xmlns:a16="http://schemas.microsoft.com/office/drawing/2014/main" id="{D49712EF-4594-C058-0D3B-BED21C008C85}"/>
                </a:ext>
              </a:extLst>
            </p:cNvPr>
            <p:cNvGrpSpPr/>
            <p:nvPr/>
          </p:nvGrpSpPr>
          <p:grpSpPr>
            <a:xfrm>
              <a:off x="7139354" y="2866106"/>
              <a:ext cx="817684" cy="1107831"/>
              <a:chOff x="7139354" y="2980592"/>
              <a:chExt cx="817684" cy="1107831"/>
            </a:xfrm>
          </p:grpSpPr>
          <p:sp>
            <p:nvSpPr>
              <p:cNvPr id="63" name="Forme libre : forme 62">
                <a:extLst>
                  <a:ext uri="{FF2B5EF4-FFF2-40B4-BE49-F238E27FC236}">
                    <a16:creationId xmlns:a16="http://schemas.microsoft.com/office/drawing/2014/main" id="{4DBFA2AE-3B8E-EDC1-7643-01F86DD6F2ED}"/>
                  </a:ext>
                </a:extLst>
              </p:cNvPr>
              <p:cNvSpPr/>
              <p:nvPr/>
            </p:nvSpPr>
            <p:spPr>
              <a:xfrm>
                <a:off x="7139354" y="2980592"/>
                <a:ext cx="448408" cy="870439"/>
              </a:xfrm>
              <a:custGeom>
                <a:avLst/>
                <a:gdLst>
                  <a:gd name="connsiteX0" fmla="*/ 61546 w 448408"/>
                  <a:gd name="connsiteY0" fmla="*/ 272562 h 870439"/>
                  <a:gd name="connsiteX1" fmla="*/ 105508 w 448408"/>
                  <a:gd name="connsiteY1" fmla="*/ 0 h 870439"/>
                  <a:gd name="connsiteX2" fmla="*/ 360484 w 448408"/>
                  <a:gd name="connsiteY2" fmla="*/ 105508 h 870439"/>
                  <a:gd name="connsiteX3" fmla="*/ 448408 w 448408"/>
                  <a:gd name="connsiteY3" fmla="*/ 439616 h 870439"/>
                  <a:gd name="connsiteX4" fmla="*/ 202223 w 448408"/>
                  <a:gd name="connsiteY4" fmla="*/ 641839 h 870439"/>
                  <a:gd name="connsiteX5" fmla="*/ 351692 w 448408"/>
                  <a:gd name="connsiteY5" fmla="*/ 870439 h 870439"/>
                  <a:gd name="connsiteX6" fmla="*/ 52754 w 448408"/>
                  <a:gd name="connsiteY6" fmla="*/ 826477 h 870439"/>
                  <a:gd name="connsiteX7" fmla="*/ 0 w 448408"/>
                  <a:gd name="connsiteY7" fmla="*/ 641839 h 870439"/>
                  <a:gd name="connsiteX8" fmla="*/ 96715 w 448408"/>
                  <a:gd name="connsiteY8" fmla="*/ 527539 h 870439"/>
                  <a:gd name="connsiteX9" fmla="*/ 79131 w 448408"/>
                  <a:gd name="connsiteY9" fmla="*/ 386862 h 870439"/>
                  <a:gd name="connsiteX10" fmla="*/ 61546 w 448408"/>
                  <a:gd name="connsiteY10" fmla="*/ 272562 h 87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08" h="870439">
                    <a:moveTo>
                      <a:pt x="61546" y="272562"/>
                    </a:moveTo>
                    <a:lnTo>
                      <a:pt x="105508" y="0"/>
                    </a:lnTo>
                    <a:lnTo>
                      <a:pt x="360484" y="105508"/>
                    </a:lnTo>
                    <a:lnTo>
                      <a:pt x="448408" y="439616"/>
                    </a:lnTo>
                    <a:lnTo>
                      <a:pt x="202223" y="641839"/>
                    </a:lnTo>
                    <a:lnTo>
                      <a:pt x="351692" y="870439"/>
                    </a:lnTo>
                    <a:lnTo>
                      <a:pt x="52754" y="826477"/>
                    </a:lnTo>
                    <a:lnTo>
                      <a:pt x="0" y="641839"/>
                    </a:lnTo>
                    <a:lnTo>
                      <a:pt x="96715" y="527539"/>
                    </a:lnTo>
                    <a:lnTo>
                      <a:pt x="79131" y="386862"/>
                    </a:lnTo>
                    <a:lnTo>
                      <a:pt x="61546" y="272562"/>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Forme libre : forme 63">
                <a:extLst>
                  <a:ext uri="{FF2B5EF4-FFF2-40B4-BE49-F238E27FC236}">
                    <a16:creationId xmlns:a16="http://schemas.microsoft.com/office/drawing/2014/main" id="{4ADD694A-9D12-CD06-6BAF-1F1F0203549B}"/>
                  </a:ext>
                </a:extLst>
              </p:cNvPr>
              <p:cNvSpPr/>
              <p:nvPr/>
            </p:nvSpPr>
            <p:spPr>
              <a:xfrm>
                <a:off x="7605346" y="3587262"/>
                <a:ext cx="351692" cy="501161"/>
              </a:xfrm>
              <a:custGeom>
                <a:avLst/>
                <a:gdLst>
                  <a:gd name="connsiteX0" fmla="*/ 52754 w 351692"/>
                  <a:gd name="connsiteY0" fmla="*/ 70338 h 501161"/>
                  <a:gd name="connsiteX1" fmla="*/ 175846 w 351692"/>
                  <a:gd name="connsiteY1" fmla="*/ 0 h 501161"/>
                  <a:gd name="connsiteX2" fmla="*/ 351692 w 351692"/>
                  <a:gd name="connsiteY2" fmla="*/ 290146 h 501161"/>
                  <a:gd name="connsiteX3" fmla="*/ 61546 w 351692"/>
                  <a:gd name="connsiteY3" fmla="*/ 501161 h 501161"/>
                  <a:gd name="connsiteX4" fmla="*/ 61546 w 351692"/>
                  <a:gd name="connsiteY4" fmla="*/ 316523 h 501161"/>
                  <a:gd name="connsiteX5" fmla="*/ 0 w 351692"/>
                  <a:gd name="connsiteY5" fmla="*/ 149469 h 501161"/>
                  <a:gd name="connsiteX6" fmla="*/ 96716 w 351692"/>
                  <a:gd name="connsiteY6" fmla="*/ 43961 h 501161"/>
                  <a:gd name="connsiteX7" fmla="*/ 52754 w 351692"/>
                  <a:gd name="connsiteY7" fmla="*/ 70338 h 50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92" h="501161">
                    <a:moveTo>
                      <a:pt x="52754" y="70338"/>
                    </a:moveTo>
                    <a:lnTo>
                      <a:pt x="175846" y="0"/>
                    </a:lnTo>
                    <a:lnTo>
                      <a:pt x="351692" y="290146"/>
                    </a:lnTo>
                    <a:lnTo>
                      <a:pt x="61546" y="501161"/>
                    </a:lnTo>
                    <a:lnTo>
                      <a:pt x="61546" y="316523"/>
                    </a:lnTo>
                    <a:lnTo>
                      <a:pt x="0" y="149469"/>
                    </a:lnTo>
                    <a:lnTo>
                      <a:pt x="96716" y="43961"/>
                    </a:lnTo>
                    <a:lnTo>
                      <a:pt x="52754" y="70338"/>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0" name="Groupe 69">
              <a:extLst>
                <a:ext uri="{FF2B5EF4-FFF2-40B4-BE49-F238E27FC236}">
                  <a16:creationId xmlns:a16="http://schemas.microsoft.com/office/drawing/2014/main" id="{B7AF4914-B149-A1D5-9531-1C5B6C4BFA0E}"/>
                </a:ext>
              </a:extLst>
            </p:cNvPr>
            <p:cNvGrpSpPr/>
            <p:nvPr/>
          </p:nvGrpSpPr>
          <p:grpSpPr>
            <a:xfrm>
              <a:off x="9486604" y="2468808"/>
              <a:ext cx="2227975" cy="1902426"/>
              <a:chOff x="8801817" y="2159393"/>
              <a:chExt cx="2227975" cy="1902426"/>
            </a:xfrm>
          </p:grpSpPr>
          <p:grpSp>
            <p:nvGrpSpPr>
              <p:cNvPr id="62" name="Groupe 61">
                <a:extLst>
                  <a:ext uri="{FF2B5EF4-FFF2-40B4-BE49-F238E27FC236}">
                    <a16:creationId xmlns:a16="http://schemas.microsoft.com/office/drawing/2014/main" id="{D6C8688F-12F1-34FE-650D-A9DB8BE5A6AC}"/>
                  </a:ext>
                </a:extLst>
              </p:cNvPr>
              <p:cNvGrpSpPr/>
              <p:nvPr/>
            </p:nvGrpSpPr>
            <p:grpSpPr>
              <a:xfrm>
                <a:off x="8801817" y="2159393"/>
                <a:ext cx="2227975" cy="1902426"/>
                <a:chOff x="8801817" y="2159393"/>
                <a:chExt cx="2227975" cy="1902426"/>
              </a:xfrm>
            </p:grpSpPr>
            <p:sp>
              <p:nvSpPr>
                <p:cNvPr id="60" name="Rectangle 59">
                  <a:extLst>
                    <a:ext uri="{FF2B5EF4-FFF2-40B4-BE49-F238E27FC236}">
                      <a16:creationId xmlns:a16="http://schemas.microsoft.com/office/drawing/2014/main" id="{66170C0B-3328-2F1D-BC9E-72F73959DF96}"/>
                    </a:ext>
                  </a:extLst>
                </p:cNvPr>
                <p:cNvSpPr/>
                <p:nvPr/>
              </p:nvSpPr>
              <p:spPr>
                <a:xfrm>
                  <a:off x="8801817" y="2471203"/>
                  <a:ext cx="1901212" cy="1590616"/>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04672">
                    <a:spcAft>
                      <a:spcPts val="600"/>
                    </a:spcAft>
                  </a:pPr>
                  <a:r>
                    <a:rPr lang="en-US" sz="2112" b="1" kern="1200" dirty="0">
                      <a:solidFill>
                        <a:schemeClr val="tx1"/>
                      </a:solidFill>
                      <a:latin typeface="+mn-lt"/>
                      <a:ea typeface="+mn-ea"/>
                      <a:cs typeface="+mn-cs"/>
                    </a:rPr>
                    <a:t>Scene</a:t>
                  </a:r>
                  <a:endParaRPr lang="en-US" sz="2400" b="1" dirty="0">
                    <a:solidFill>
                      <a:schemeClr val="tx1"/>
                    </a:solidFill>
                  </a:endParaRPr>
                </a:p>
              </p:txBody>
            </p:sp>
            <p:pic>
              <p:nvPicPr>
                <p:cNvPr id="61" name="Google Shape;82;p14">
                  <a:extLst>
                    <a:ext uri="{FF2B5EF4-FFF2-40B4-BE49-F238E27FC236}">
                      <a16:creationId xmlns:a16="http://schemas.microsoft.com/office/drawing/2014/main" id="{3D719CA6-06D2-82D3-C9FA-82227D8DBFCC}"/>
                    </a:ext>
                  </a:extLst>
                </p:cNvPr>
                <p:cNvPicPr preferRelativeResize="0"/>
                <p:nvPr/>
              </p:nvPicPr>
              <p:blipFill rotWithShape="1">
                <a:blip r:embed="rId4">
                  <a:alphaModFix/>
                </a:blip>
                <a:srcRect t="12358" b="13638"/>
                <a:stretch/>
              </p:blipFill>
              <p:spPr>
                <a:xfrm>
                  <a:off x="10171391" y="2159393"/>
                  <a:ext cx="858401" cy="870440"/>
                </a:xfrm>
                <a:prstGeom prst="rect">
                  <a:avLst/>
                </a:prstGeom>
                <a:noFill/>
                <a:ln>
                  <a:noFill/>
                </a:ln>
              </p:spPr>
            </p:pic>
          </p:grpSp>
          <p:grpSp>
            <p:nvGrpSpPr>
              <p:cNvPr id="69" name="Groupe 68">
                <a:extLst>
                  <a:ext uri="{FF2B5EF4-FFF2-40B4-BE49-F238E27FC236}">
                    <a16:creationId xmlns:a16="http://schemas.microsoft.com/office/drawing/2014/main" id="{9934B758-BD7B-F66F-3DCC-9351564B4755}"/>
                  </a:ext>
                </a:extLst>
              </p:cNvPr>
              <p:cNvGrpSpPr/>
              <p:nvPr/>
            </p:nvGrpSpPr>
            <p:grpSpPr>
              <a:xfrm>
                <a:off x="9074379" y="2877388"/>
                <a:ext cx="817684" cy="1107831"/>
                <a:chOff x="9074379" y="2877388"/>
                <a:chExt cx="817684" cy="1107831"/>
              </a:xfrm>
            </p:grpSpPr>
            <p:sp>
              <p:nvSpPr>
                <p:cNvPr id="65" name="Forme libre : forme 64">
                  <a:extLst>
                    <a:ext uri="{FF2B5EF4-FFF2-40B4-BE49-F238E27FC236}">
                      <a16:creationId xmlns:a16="http://schemas.microsoft.com/office/drawing/2014/main" id="{80A803F6-2E47-0419-3E46-E6DC4C2C1E2F}"/>
                    </a:ext>
                  </a:extLst>
                </p:cNvPr>
                <p:cNvSpPr/>
                <p:nvPr/>
              </p:nvSpPr>
              <p:spPr>
                <a:xfrm>
                  <a:off x="9074379" y="2877388"/>
                  <a:ext cx="448408" cy="870439"/>
                </a:xfrm>
                <a:custGeom>
                  <a:avLst/>
                  <a:gdLst>
                    <a:gd name="connsiteX0" fmla="*/ 61546 w 448408"/>
                    <a:gd name="connsiteY0" fmla="*/ 272562 h 870439"/>
                    <a:gd name="connsiteX1" fmla="*/ 105508 w 448408"/>
                    <a:gd name="connsiteY1" fmla="*/ 0 h 870439"/>
                    <a:gd name="connsiteX2" fmla="*/ 360484 w 448408"/>
                    <a:gd name="connsiteY2" fmla="*/ 105508 h 870439"/>
                    <a:gd name="connsiteX3" fmla="*/ 448408 w 448408"/>
                    <a:gd name="connsiteY3" fmla="*/ 439616 h 870439"/>
                    <a:gd name="connsiteX4" fmla="*/ 202223 w 448408"/>
                    <a:gd name="connsiteY4" fmla="*/ 641839 h 870439"/>
                    <a:gd name="connsiteX5" fmla="*/ 351692 w 448408"/>
                    <a:gd name="connsiteY5" fmla="*/ 870439 h 870439"/>
                    <a:gd name="connsiteX6" fmla="*/ 52754 w 448408"/>
                    <a:gd name="connsiteY6" fmla="*/ 826477 h 870439"/>
                    <a:gd name="connsiteX7" fmla="*/ 0 w 448408"/>
                    <a:gd name="connsiteY7" fmla="*/ 641839 h 870439"/>
                    <a:gd name="connsiteX8" fmla="*/ 96715 w 448408"/>
                    <a:gd name="connsiteY8" fmla="*/ 527539 h 870439"/>
                    <a:gd name="connsiteX9" fmla="*/ 79131 w 448408"/>
                    <a:gd name="connsiteY9" fmla="*/ 386862 h 870439"/>
                    <a:gd name="connsiteX10" fmla="*/ 61546 w 448408"/>
                    <a:gd name="connsiteY10" fmla="*/ 272562 h 87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8408" h="870439">
                      <a:moveTo>
                        <a:pt x="61546" y="272562"/>
                      </a:moveTo>
                      <a:lnTo>
                        <a:pt x="105508" y="0"/>
                      </a:lnTo>
                      <a:lnTo>
                        <a:pt x="360484" y="105508"/>
                      </a:lnTo>
                      <a:lnTo>
                        <a:pt x="448408" y="439616"/>
                      </a:lnTo>
                      <a:lnTo>
                        <a:pt x="202223" y="641839"/>
                      </a:lnTo>
                      <a:lnTo>
                        <a:pt x="351692" y="870439"/>
                      </a:lnTo>
                      <a:lnTo>
                        <a:pt x="52754" y="826477"/>
                      </a:lnTo>
                      <a:lnTo>
                        <a:pt x="0" y="641839"/>
                      </a:lnTo>
                      <a:lnTo>
                        <a:pt x="96715" y="527539"/>
                      </a:lnTo>
                      <a:lnTo>
                        <a:pt x="79131" y="386862"/>
                      </a:lnTo>
                      <a:lnTo>
                        <a:pt x="61546" y="272562"/>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Forme libre : forme 65">
                  <a:extLst>
                    <a:ext uri="{FF2B5EF4-FFF2-40B4-BE49-F238E27FC236}">
                      <a16:creationId xmlns:a16="http://schemas.microsoft.com/office/drawing/2014/main" id="{60E3C18F-4C12-9F1B-0FB9-54B218F679B9}"/>
                    </a:ext>
                  </a:extLst>
                </p:cNvPr>
                <p:cNvSpPr/>
                <p:nvPr/>
              </p:nvSpPr>
              <p:spPr>
                <a:xfrm>
                  <a:off x="9540371" y="3484058"/>
                  <a:ext cx="351692" cy="501161"/>
                </a:xfrm>
                <a:custGeom>
                  <a:avLst/>
                  <a:gdLst>
                    <a:gd name="connsiteX0" fmla="*/ 52754 w 351692"/>
                    <a:gd name="connsiteY0" fmla="*/ 70338 h 501161"/>
                    <a:gd name="connsiteX1" fmla="*/ 175846 w 351692"/>
                    <a:gd name="connsiteY1" fmla="*/ 0 h 501161"/>
                    <a:gd name="connsiteX2" fmla="*/ 351692 w 351692"/>
                    <a:gd name="connsiteY2" fmla="*/ 290146 h 501161"/>
                    <a:gd name="connsiteX3" fmla="*/ 61546 w 351692"/>
                    <a:gd name="connsiteY3" fmla="*/ 501161 h 501161"/>
                    <a:gd name="connsiteX4" fmla="*/ 61546 w 351692"/>
                    <a:gd name="connsiteY4" fmla="*/ 316523 h 501161"/>
                    <a:gd name="connsiteX5" fmla="*/ 0 w 351692"/>
                    <a:gd name="connsiteY5" fmla="*/ 149469 h 501161"/>
                    <a:gd name="connsiteX6" fmla="*/ 96716 w 351692"/>
                    <a:gd name="connsiteY6" fmla="*/ 43961 h 501161"/>
                    <a:gd name="connsiteX7" fmla="*/ 52754 w 351692"/>
                    <a:gd name="connsiteY7" fmla="*/ 70338 h 50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692" h="501161">
                      <a:moveTo>
                        <a:pt x="52754" y="70338"/>
                      </a:moveTo>
                      <a:lnTo>
                        <a:pt x="175846" y="0"/>
                      </a:lnTo>
                      <a:lnTo>
                        <a:pt x="351692" y="290146"/>
                      </a:lnTo>
                      <a:lnTo>
                        <a:pt x="61546" y="501161"/>
                      </a:lnTo>
                      <a:lnTo>
                        <a:pt x="61546" y="316523"/>
                      </a:lnTo>
                      <a:lnTo>
                        <a:pt x="0" y="149469"/>
                      </a:lnTo>
                      <a:lnTo>
                        <a:pt x="96716" y="43961"/>
                      </a:lnTo>
                      <a:lnTo>
                        <a:pt x="52754" y="70338"/>
                      </a:ln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67" name="Connecteur droit avec flèche 66">
              <a:extLst>
                <a:ext uri="{FF2B5EF4-FFF2-40B4-BE49-F238E27FC236}">
                  <a16:creationId xmlns:a16="http://schemas.microsoft.com/office/drawing/2014/main" id="{35380D56-2E9B-90DD-0A09-681311F55CF1}"/>
                </a:ext>
              </a:extLst>
            </p:cNvPr>
            <p:cNvCxnSpPr>
              <a:cxnSpLocks/>
            </p:cNvCxnSpPr>
            <p:nvPr/>
          </p:nvCxnSpPr>
          <p:spPr>
            <a:xfrm>
              <a:off x="8024448" y="3420021"/>
              <a:ext cx="1266093"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FBA166AD-BD27-686D-03E8-7AE3CB0CC5D6}"/>
                </a:ext>
              </a:extLst>
            </p:cNvPr>
            <p:cNvSpPr txBox="1"/>
            <p:nvPr/>
          </p:nvSpPr>
          <p:spPr>
            <a:xfrm>
              <a:off x="7895493" y="3009491"/>
              <a:ext cx="1524003" cy="369332"/>
            </a:xfrm>
            <a:prstGeom prst="rect">
              <a:avLst/>
            </a:prstGeom>
            <a:noFill/>
            <a:ln>
              <a:noFill/>
            </a:ln>
          </p:spPr>
          <p:txBody>
            <a:bodyPr wrap="square" rtlCol="0">
              <a:spAutoFit/>
            </a:bodyPr>
            <a:lstStyle/>
            <a:p>
              <a:pPr algn="ctr"/>
              <a:r>
                <a:rPr lang="fr-FR" dirty="0" err="1"/>
                <a:t>Add</a:t>
              </a:r>
              <a:r>
                <a:rPr lang="fr-FR" dirty="0"/>
                <a:t> to layer</a:t>
              </a:r>
            </a:p>
          </p:txBody>
        </p:sp>
        <p:sp>
          <p:nvSpPr>
            <p:cNvPr id="73" name="ZoneTexte 72">
              <a:extLst>
                <a:ext uri="{FF2B5EF4-FFF2-40B4-BE49-F238E27FC236}">
                  <a16:creationId xmlns:a16="http://schemas.microsoft.com/office/drawing/2014/main" id="{8F70EF96-D776-EF15-3146-0EA291EAFCFE}"/>
                </a:ext>
              </a:extLst>
            </p:cNvPr>
            <p:cNvSpPr txBox="1"/>
            <p:nvPr/>
          </p:nvSpPr>
          <p:spPr>
            <a:xfrm>
              <a:off x="8124316" y="3481699"/>
              <a:ext cx="1066356" cy="369332"/>
            </a:xfrm>
            <a:prstGeom prst="rect">
              <a:avLst/>
            </a:prstGeom>
            <a:noFill/>
          </p:spPr>
          <p:txBody>
            <a:bodyPr wrap="square">
              <a:spAutoFit/>
            </a:bodyPr>
            <a:lstStyle/>
            <a:p>
              <a:pPr algn="ctr"/>
              <a:r>
                <a:rPr lang="fr-FR" dirty="0"/>
                <a:t>Display</a:t>
              </a:r>
            </a:p>
          </p:txBody>
        </p:sp>
      </p:grpSp>
    </p:spTree>
    <p:extLst>
      <p:ext uri="{BB962C8B-B14F-4D97-AF65-F5344CB8AC3E}">
        <p14:creationId xmlns:p14="http://schemas.microsoft.com/office/powerpoint/2010/main" val="362375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re 1">
            <a:extLst>
              <a:ext uri="{FF2B5EF4-FFF2-40B4-BE49-F238E27FC236}">
                <a16:creationId xmlns:a16="http://schemas.microsoft.com/office/drawing/2014/main" id="{C11A83A7-FBE4-03BD-9DDA-EE35C91834A4}"/>
              </a:ext>
            </a:extLst>
          </p:cNvPr>
          <p:cNvSpPr txBox="1">
            <a:spLocks/>
          </p:cNvSpPr>
          <p:nvPr/>
        </p:nvSpPr>
        <p:spPr>
          <a:xfrm>
            <a:off x="1137037" y="484094"/>
            <a:ext cx="9998441" cy="1206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latin typeface="Bodoni MT" panose="02070603080606020203" pitchFamily="18" charset="0"/>
              </a:rPr>
              <a:t>Aims</a:t>
            </a:r>
            <a:r>
              <a:rPr lang="fr-FR" dirty="0">
                <a:latin typeface="Bodoni MT" panose="02070603080606020203" pitchFamily="18" charset="0"/>
              </a:rPr>
              <a:t> of the </a:t>
            </a:r>
            <a:r>
              <a:rPr lang="fr-FR" dirty="0" err="1">
                <a:latin typeface="Bodoni MT" panose="02070603080606020203" pitchFamily="18" charset="0"/>
              </a:rPr>
              <a:t>project</a:t>
            </a:r>
            <a:endParaRPr lang="fr-FR" dirty="0">
              <a:latin typeface="Bodoni MT" panose="02070603080606020203" pitchFamily="18" charset="0"/>
            </a:endParaRPr>
          </a:p>
        </p:txBody>
      </p:sp>
      <p:graphicFrame>
        <p:nvGraphicFramePr>
          <p:cNvPr id="25" name="Espace réservé du contenu 2">
            <a:extLst>
              <a:ext uri="{FF2B5EF4-FFF2-40B4-BE49-F238E27FC236}">
                <a16:creationId xmlns:a16="http://schemas.microsoft.com/office/drawing/2014/main" id="{1F34F6F3-27E3-EB2C-A715-18C6EA6634B7}"/>
              </a:ext>
            </a:extLst>
          </p:cNvPr>
          <p:cNvGraphicFramePr>
            <a:graphicFrameLocks noGrp="1"/>
          </p:cNvGraphicFramePr>
          <p:nvPr>
            <p:ph idx="1"/>
            <p:extLst>
              <p:ext uri="{D42A27DB-BD31-4B8C-83A1-F6EECF244321}">
                <p14:modId xmlns:p14="http://schemas.microsoft.com/office/powerpoint/2010/main" val="2498512019"/>
              </p:ext>
            </p:extLst>
          </p:nvPr>
        </p:nvGraphicFramePr>
        <p:xfrm>
          <a:off x="1257300" y="1771651"/>
          <a:ext cx="9884898" cy="4331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e la date 4">
            <a:extLst>
              <a:ext uri="{FF2B5EF4-FFF2-40B4-BE49-F238E27FC236}">
                <a16:creationId xmlns:a16="http://schemas.microsoft.com/office/drawing/2014/main" id="{A8BB87EF-C3AE-6A83-98ED-2B11FF48C4A1}"/>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4B643C8E-7CF6-21D4-00C0-5481467BBE50}"/>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4B20E309-191E-DC7B-E234-CD6CE1426FCA}"/>
              </a:ext>
            </a:extLst>
          </p:cNvPr>
          <p:cNvSpPr>
            <a:spLocks noGrp="1"/>
          </p:cNvSpPr>
          <p:nvPr>
            <p:ph type="sldNum" sz="quarter" idx="12"/>
          </p:nvPr>
        </p:nvSpPr>
        <p:spPr/>
        <p:txBody>
          <a:bodyPr/>
          <a:lstStyle/>
          <a:p>
            <a:fld id="{C00805D6-75F3-46C0-893A-A04A6F4356BF}" type="slidenum">
              <a:rPr lang="fr-FR" smtClean="0"/>
              <a:t>3</a:t>
            </a:fld>
            <a:endParaRPr lang="fr-FR"/>
          </a:p>
        </p:txBody>
      </p:sp>
    </p:spTree>
    <p:extLst>
      <p:ext uri="{BB962C8B-B14F-4D97-AF65-F5344CB8AC3E}">
        <p14:creationId xmlns:p14="http://schemas.microsoft.com/office/powerpoint/2010/main" val="1213712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e 1">
            <a:extLst>
              <a:ext uri="{FF2B5EF4-FFF2-40B4-BE49-F238E27FC236}">
                <a16:creationId xmlns:a16="http://schemas.microsoft.com/office/drawing/2014/main" id="{695F24A3-675C-57AB-CEE4-6358CDD4B8FA}"/>
              </a:ext>
            </a:extLst>
          </p:cNvPr>
          <p:cNvGrpSpPr/>
          <p:nvPr/>
        </p:nvGrpSpPr>
        <p:grpSpPr>
          <a:xfrm>
            <a:off x="631390" y="1628385"/>
            <a:ext cx="10929221" cy="4577445"/>
            <a:chOff x="424579" y="1628385"/>
            <a:chExt cx="10929221" cy="4577445"/>
          </a:xfrm>
        </p:grpSpPr>
        <p:graphicFrame>
          <p:nvGraphicFramePr>
            <p:cNvPr id="3" name="Google Shape;81;p14">
              <a:extLst>
                <a:ext uri="{FF2B5EF4-FFF2-40B4-BE49-F238E27FC236}">
                  <a16:creationId xmlns:a16="http://schemas.microsoft.com/office/drawing/2014/main" id="{B13F87C3-222B-9AF0-8050-D74A7A5CEB60}"/>
                </a:ext>
              </a:extLst>
            </p:cNvPr>
            <p:cNvGraphicFramePr/>
            <p:nvPr>
              <p:extLst>
                <p:ext uri="{D42A27DB-BD31-4B8C-83A1-F6EECF244321}">
                  <p14:modId xmlns:p14="http://schemas.microsoft.com/office/powerpoint/2010/main" val="1527986983"/>
                </p:ext>
              </p:extLst>
            </p:nvPr>
          </p:nvGraphicFramePr>
          <p:xfrm>
            <a:off x="424579" y="1628385"/>
            <a:ext cx="2471301" cy="1645800"/>
          </p:xfrm>
          <a:graphic>
            <a:graphicData uri="http://schemas.openxmlformats.org/drawingml/2006/table">
              <a:tbl>
                <a:tblPr>
                  <a:noFill/>
                </a:tblPr>
                <a:tblGrid>
                  <a:gridCol w="581938">
                    <a:extLst>
                      <a:ext uri="{9D8B030D-6E8A-4147-A177-3AD203B41FA5}">
                        <a16:colId xmlns:a16="http://schemas.microsoft.com/office/drawing/2014/main" val="20000"/>
                      </a:ext>
                    </a:extLst>
                  </a:gridCol>
                  <a:gridCol w="1005800">
                    <a:extLst>
                      <a:ext uri="{9D8B030D-6E8A-4147-A177-3AD203B41FA5}">
                        <a16:colId xmlns:a16="http://schemas.microsoft.com/office/drawing/2014/main" val="20001"/>
                      </a:ext>
                    </a:extLst>
                  </a:gridCol>
                  <a:gridCol w="883563">
                    <a:extLst>
                      <a:ext uri="{9D8B030D-6E8A-4147-A177-3AD203B41FA5}">
                        <a16:colId xmlns:a16="http://schemas.microsoft.com/office/drawing/2014/main" val="20002"/>
                      </a:ext>
                    </a:extLst>
                  </a:gridCol>
                </a:tblGrid>
                <a:tr h="426044">
                  <a:tc gridSpan="3">
                    <a:txBody>
                      <a:bodyPr/>
                      <a:lstStyle/>
                      <a:p>
                        <a:pPr marL="0" lvl="0" indent="0" algn="ctr" rtl="0">
                          <a:spcBef>
                            <a:spcPts val="0"/>
                          </a:spcBef>
                          <a:spcAft>
                            <a:spcPts val="0"/>
                          </a:spcAft>
                          <a:buNone/>
                        </a:pPr>
                        <a:r>
                          <a:rPr lang="fr-FR" sz="2000" dirty="0">
                            <a:latin typeface="Calibri" panose="020F0502020204030204" pitchFamily="34" charset="0"/>
                            <a:cs typeface="Calibri" panose="020F0502020204030204" pitchFamily="34" charset="0"/>
                          </a:rPr>
                          <a:t>road</a:t>
                        </a:r>
                        <a:endParaRPr sz="2000" dirty="0">
                          <a:latin typeface="Calibri" panose="020F0502020204030204" pitchFamily="34" charset="0"/>
                          <a:cs typeface="Calibri" panose="020F0502020204030204" pitchFamily="34" charset="0"/>
                        </a:endParaRPr>
                      </a:p>
                    </a:txBody>
                    <a:tcPr marL="121900" marR="121900" marT="121900" marB="121900">
                      <a:solidFill>
                        <a:schemeClr val="accent4">
                          <a:lumMod val="40000"/>
                          <a:lumOff val="60000"/>
                        </a:schemeClr>
                      </a:solidFill>
                    </a:tcPr>
                  </a:tc>
                  <a:tc hMerge="1">
                    <a:txBody>
                      <a:bodyPr/>
                      <a:lstStyle/>
                      <a:p>
                        <a:pPr marL="0" lvl="0" indent="0" algn="l" rtl="0">
                          <a:spcBef>
                            <a:spcPts val="0"/>
                          </a:spcBef>
                          <a:spcAft>
                            <a:spcPts val="0"/>
                          </a:spcAft>
                          <a:buNone/>
                        </a:pPr>
                        <a:endParaRPr sz="2500" dirty="0"/>
                      </a:p>
                    </a:txBody>
                    <a:tcPr marL="121900" marR="121900" marT="121900" marB="121900"/>
                  </a:tc>
                  <a:tc hMerge="1">
                    <a:txBody>
                      <a:bodyPr/>
                      <a:lstStyle/>
                      <a:p>
                        <a:pPr marL="0" lvl="0" indent="0" algn="l" rtl="0">
                          <a:spcBef>
                            <a:spcPts val="0"/>
                          </a:spcBef>
                          <a:spcAft>
                            <a:spcPts val="0"/>
                          </a:spcAft>
                          <a:buNone/>
                        </a:pPr>
                        <a:endParaRPr sz="2500" dirty="0"/>
                      </a:p>
                    </a:txBody>
                    <a:tcPr marL="121900" marR="121900" marT="121900" marB="121900"/>
                  </a:tc>
                  <a:extLst>
                    <a:ext uri="{0D108BD9-81ED-4DB2-BD59-A6C34878D82A}">
                      <a16:rowId xmlns:a16="http://schemas.microsoft.com/office/drawing/2014/main" val="629954573"/>
                    </a:ext>
                  </a:extLst>
                </a:tr>
                <a:tr h="0">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id </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lenght</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geom</a:t>
                        </a:r>
                      </a:p>
                    </a:txBody>
                    <a:tcPr marL="121900" marR="121900" marT="121900" marB="121900">
                      <a:solidFill>
                        <a:srgbClr val="F9F1D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lang="fr" sz="20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3893330640"/>
                    </a:ext>
                  </a:extLst>
                </a:tr>
              </a:tbl>
            </a:graphicData>
          </a:graphic>
        </p:graphicFrame>
        <p:cxnSp>
          <p:nvCxnSpPr>
            <p:cNvPr id="14" name="Google Shape;86;p14">
              <a:extLst>
                <a:ext uri="{FF2B5EF4-FFF2-40B4-BE49-F238E27FC236}">
                  <a16:creationId xmlns:a16="http://schemas.microsoft.com/office/drawing/2014/main" id="{06996C82-2379-7FC0-4428-CE78028D9F76}"/>
                </a:ext>
              </a:extLst>
            </p:cNvPr>
            <p:cNvCxnSpPr>
              <a:cxnSpLocks/>
              <a:stCxn id="3" idx="3"/>
              <a:endCxn id="24" idx="1"/>
            </p:cNvCxnSpPr>
            <p:nvPr/>
          </p:nvCxnSpPr>
          <p:spPr>
            <a:xfrm>
              <a:off x="2895880" y="2451285"/>
              <a:ext cx="2894605" cy="1092003"/>
            </a:xfrm>
            <a:prstGeom prst="straightConnector1">
              <a:avLst/>
            </a:prstGeom>
            <a:noFill/>
            <a:ln w="9525" cap="flat" cmpd="sng">
              <a:solidFill>
                <a:srgbClr val="C79125"/>
              </a:solidFill>
              <a:prstDash val="solid"/>
              <a:round/>
              <a:headEnd type="none" w="med" len="med"/>
              <a:tailEnd type="triangle" w="med" len="med"/>
            </a:ln>
          </p:spPr>
        </p:cxnSp>
        <p:cxnSp>
          <p:nvCxnSpPr>
            <p:cNvPr id="19" name="Google Shape;87;p14">
              <a:extLst>
                <a:ext uri="{FF2B5EF4-FFF2-40B4-BE49-F238E27FC236}">
                  <a16:creationId xmlns:a16="http://schemas.microsoft.com/office/drawing/2014/main" id="{FAEE3ABD-E17D-3827-4CFA-C8CC3CD87458}"/>
                </a:ext>
              </a:extLst>
            </p:cNvPr>
            <p:cNvCxnSpPr>
              <a:cxnSpLocks/>
              <a:stCxn id="21" idx="3"/>
            </p:cNvCxnSpPr>
            <p:nvPr/>
          </p:nvCxnSpPr>
          <p:spPr>
            <a:xfrm flipV="1">
              <a:off x="2895880" y="4091888"/>
              <a:ext cx="2894604" cy="349560"/>
            </a:xfrm>
            <a:prstGeom prst="straightConnector1">
              <a:avLst/>
            </a:prstGeom>
            <a:noFill/>
            <a:ln w="9525" cap="flat" cmpd="sng">
              <a:solidFill>
                <a:srgbClr val="C79125"/>
              </a:solidFill>
              <a:prstDash val="solid"/>
              <a:round/>
              <a:headEnd type="none" w="med" len="med"/>
              <a:tailEnd type="triangle" w="med" len="med"/>
            </a:ln>
          </p:spPr>
        </p:cxnSp>
        <p:cxnSp>
          <p:nvCxnSpPr>
            <p:cNvPr id="20" name="Google Shape;88;p14">
              <a:extLst>
                <a:ext uri="{FF2B5EF4-FFF2-40B4-BE49-F238E27FC236}">
                  <a16:creationId xmlns:a16="http://schemas.microsoft.com/office/drawing/2014/main" id="{379ADC14-C670-6D9B-F468-7348AC223F0B}"/>
                </a:ext>
              </a:extLst>
            </p:cNvPr>
            <p:cNvCxnSpPr>
              <a:cxnSpLocks/>
              <a:stCxn id="22" idx="3"/>
            </p:cNvCxnSpPr>
            <p:nvPr/>
          </p:nvCxnSpPr>
          <p:spPr>
            <a:xfrm flipV="1">
              <a:off x="5404594" y="4635290"/>
              <a:ext cx="385891" cy="747640"/>
            </a:xfrm>
            <a:prstGeom prst="straightConnector1">
              <a:avLst/>
            </a:prstGeom>
            <a:noFill/>
            <a:ln w="9525" cap="flat" cmpd="sng">
              <a:solidFill>
                <a:srgbClr val="C79125"/>
              </a:solidFill>
              <a:prstDash val="solid"/>
              <a:round/>
              <a:headEnd type="none" w="med" len="med"/>
              <a:tailEnd type="triangle" w="med" len="med"/>
            </a:ln>
          </p:spPr>
        </p:cxnSp>
        <p:graphicFrame>
          <p:nvGraphicFramePr>
            <p:cNvPr id="21" name="Google Shape;81;p14">
              <a:extLst>
                <a:ext uri="{FF2B5EF4-FFF2-40B4-BE49-F238E27FC236}">
                  <a16:creationId xmlns:a16="http://schemas.microsoft.com/office/drawing/2014/main" id="{4354D0D7-037A-3B2C-5E40-60E5C3E15986}"/>
                </a:ext>
              </a:extLst>
            </p:cNvPr>
            <p:cNvGraphicFramePr/>
            <p:nvPr>
              <p:extLst>
                <p:ext uri="{D42A27DB-BD31-4B8C-83A1-F6EECF244321}">
                  <p14:modId xmlns:p14="http://schemas.microsoft.com/office/powerpoint/2010/main" val="385002570"/>
                </p:ext>
              </p:extLst>
            </p:nvPr>
          </p:nvGraphicFramePr>
          <p:xfrm>
            <a:off x="424579" y="3618548"/>
            <a:ext cx="2471301" cy="1645800"/>
          </p:xfrm>
          <a:graphic>
            <a:graphicData uri="http://schemas.openxmlformats.org/drawingml/2006/table">
              <a:tbl>
                <a:tblPr>
                  <a:noFill/>
                </a:tblPr>
                <a:tblGrid>
                  <a:gridCol w="581938">
                    <a:extLst>
                      <a:ext uri="{9D8B030D-6E8A-4147-A177-3AD203B41FA5}">
                        <a16:colId xmlns:a16="http://schemas.microsoft.com/office/drawing/2014/main" val="20000"/>
                      </a:ext>
                    </a:extLst>
                  </a:gridCol>
                  <a:gridCol w="1005800">
                    <a:extLst>
                      <a:ext uri="{9D8B030D-6E8A-4147-A177-3AD203B41FA5}">
                        <a16:colId xmlns:a16="http://schemas.microsoft.com/office/drawing/2014/main" val="20001"/>
                      </a:ext>
                    </a:extLst>
                  </a:gridCol>
                  <a:gridCol w="883563">
                    <a:extLst>
                      <a:ext uri="{9D8B030D-6E8A-4147-A177-3AD203B41FA5}">
                        <a16:colId xmlns:a16="http://schemas.microsoft.com/office/drawing/2014/main" val="20002"/>
                      </a:ext>
                    </a:extLst>
                  </a:gridCol>
                </a:tblGrid>
                <a:tr h="426044">
                  <a:tc gridSpan="3">
                    <a:txBody>
                      <a:bodyPr/>
                      <a:lstStyle/>
                      <a:p>
                        <a:pPr marL="0" lvl="0" indent="0" algn="ctr" rtl="0">
                          <a:spcBef>
                            <a:spcPts val="0"/>
                          </a:spcBef>
                          <a:spcAft>
                            <a:spcPts val="0"/>
                          </a:spcAft>
                          <a:buNone/>
                        </a:pPr>
                        <a:r>
                          <a:rPr lang="fr-FR" sz="2000" dirty="0">
                            <a:latin typeface="Calibri" panose="020F0502020204030204" pitchFamily="34" charset="0"/>
                            <a:cs typeface="Calibri" panose="020F0502020204030204" pitchFamily="34" charset="0"/>
                          </a:rPr>
                          <a:t>building</a:t>
                        </a:r>
                        <a:endParaRPr sz="2000" dirty="0">
                          <a:latin typeface="Calibri" panose="020F0502020204030204" pitchFamily="34" charset="0"/>
                          <a:cs typeface="Calibri" panose="020F0502020204030204" pitchFamily="34" charset="0"/>
                        </a:endParaRPr>
                      </a:p>
                    </a:txBody>
                    <a:tcPr marL="121900" marR="121900" marT="121900" marB="121900">
                      <a:solidFill>
                        <a:schemeClr val="accent4">
                          <a:lumMod val="40000"/>
                          <a:lumOff val="60000"/>
                        </a:schemeClr>
                      </a:solidFill>
                    </a:tcPr>
                  </a:tc>
                  <a:tc hMerge="1">
                    <a:txBody>
                      <a:bodyPr/>
                      <a:lstStyle/>
                      <a:p>
                        <a:pPr marL="0" lvl="0" indent="0" algn="l" rtl="0">
                          <a:spcBef>
                            <a:spcPts val="0"/>
                          </a:spcBef>
                          <a:spcAft>
                            <a:spcPts val="0"/>
                          </a:spcAft>
                          <a:buNone/>
                        </a:pPr>
                        <a:endParaRPr sz="2500" dirty="0"/>
                      </a:p>
                    </a:txBody>
                    <a:tcPr marL="121900" marR="121900" marT="121900" marB="121900"/>
                  </a:tc>
                  <a:tc hMerge="1">
                    <a:txBody>
                      <a:bodyPr/>
                      <a:lstStyle/>
                      <a:p>
                        <a:pPr marL="0" lvl="0" indent="0" algn="l" rtl="0">
                          <a:spcBef>
                            <a:spcPts val="0"/>
                          </a:spcBef>
                          <a:spcAft>
                            <a:spcPts val="0"/>
                          </a:spcAft>
                          <a:buNone/>
                        </a:pPr>
                        <a:endParaRPr sz="2500" dirty="0"/>
                      </a:p>
                    </a:txBody>
                    <a:tcPr marL="121900" marR="121900" marT="121900" marB="121900"/>
                  </a:tc>
                  <a:extLst>
                    <a:ext uri="{0D108BD9-81ED-4DB2-BD59-A6C34878D82A}">
                      <a16:rowId xmlns:a16="http://schemas.microsoft.com/office/drawing/2014/main" val="629954573"/>
                    </a:ext>
                  </a:extLst>
                </a:tr>
                <a:tr h="0">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id </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nature</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geom</a:t>
                        </a:r>
                      </a:p>
                    </a:txBody>
                    <a:tcPr marL="121900" marR="121900" marT="121900" marB="121900">
                      <a:solidFill>
                        <a:srgbClr val="F9F1D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lang="fr" sz="20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3893330640"/>
                    </a:ext>
                  </a:extLst>
                </a:tr>
              </a:tbl>
            </a:graphicData>
          </a:graphic>
        </p:graphicFrame>
        <p:graphicFrame>
          <p:nvGraphicFramePr>
            <p:cNvPr id="22" name="Google Shape;81;p14">
              <a:extLst>
                <a:ext uri="{FF2B5EF4-FFF2-40B4-BE49-F238E27FC236}">
                  <a16:creationId xmlns:a16="http://schemas.microsoft.com/office/drawing/2014/main" id="{8DAAE812-B9D7-672C-C423-2DCBD09BB628}"/>
                </a:ext>
              </a:extLst>
            </p:cNvPr>
            <p:cNvGraphicFramePr/>
            <p:nvPr>
              <p:extLst>
                <p:ext uri="{D42A27DB-BD31-4B8C-83A1-F6EECF244321}">
                  <p14:modId xmlns:p14="http://schemas.microsoft.com/office/powerpoint/2010/main" val="3793192817"/>
                </p:ext>
              </p:extLst>
            </p:nvPr>
          </p:nvGraphicFramePr>
          <p:xfrm>
            <a:off x="3281771" y="4560030"/>
            <a:ext cx="2122823" cy="1645800"/>
          </p:xfrm>
          <a:graphic>
            <a:graphicData uri="http://schemas.openxmlformats.org/drawingml/2006/table">
              <a:tbl>
                <a:tblPr>
                  <a:noFill/>
                </a:tblPr>
                <a:tblGrid>
                  <a:gridCol w="842955">
                    <a:extLst>
                      <a:ext uri="{9D8B030D-6E8A-4147-A177-3AD203B41FA5}">
                        <a16:colId xmlns:a16="http://schemas.microsoft.com/office/drawing/2014/main" val="20000"/>
                      </a:ext>
                    </a:extLst>
                  </a:gridCol>
                  <a:gridCol w="1279868">
                    <a:extLst>
                      <a:ext uri="{9D8B030D-6E8A-4147-A177-3AD203B41FA5}">
                        <a16:colId xmlns:a16="http://schemas.microsoft.com/office/drawing/2014/main" val="20002"/>
                      </a:ext>
                    </a:extLst>
                  </a:gridCol>
                </a:tblGrid>
                <a:tr h="426044">
                  <a:tc gridSpan="2">
                    <a:txBody>
                      <a:bodyPr/>
                      <a:lstStyle/>
                      <a:p>
                        <a:pPr marL="0" lvl="0" indent="0" algn="ctr" rtl="0">
                          <a:spcBef>
                            <a:spcPts val="0"/>
                          </a:spcBef>
                          <a:spcAft>
                            <a:spcPts val="0"/>
                          </a:spcAft>
                          <a:buNone/>
                        </a:pPr>
                        <a:r>
                          <a:rPr lang="fr-FR" sz="2000" dirty="0">
                            <a:latin typeface="Calibri" panose="020F0502020204030204" pitchFamily="34" charset="0"/>
                            <a:cs typeface="Calibri" panose="020F0502020204030204" pitchFamily="34" charset="0"/>
                          </a:rPr>
                          <a:t>river</a:t>
                        </a:r>
                        <a:endParaRPr sz="2000" dirty="0">
                          <a:latin typeface="Calibri" panose="020F0502020204030204" pitchFamily="34" charset="0"/>
                          <a:cs typeface="Calibri" panose="020F0502020204030204" pitchFamily="34" charset="0"/>
                        </a:endParaRPr>
                      </a:p>
                    </a:txBody>
                    <a:tcPr marL="121900" marR="121900" marT="121900" marB="121900">
                      <a:solidFill>
                        <a:schemeClr val="accent4">
                          <a:lumMod val="40000"/>
                          <a:lumOff val="60000"/>
                        </a:schemeClr>
                      </a:solidFill>
                    </a:tcPr>
                  </a:tc>
                  <a:tc hMerge="1">
                    <a:txBody>
                      <a:bodyPr/>
                      <a:lstStyle/>
                      <a:p>
                        <a:pPr marL="0" lvl="0" indent="0" algn="l" rtl="0">
                          <a:spcBef>
                            <a:spcPts val="0"/>
                          </a:spcBef>
                          <a:spcAft>
                            <a:spcPts val="0"/>
                          </a:spcAft>
                          <a:buNone/>
                        </a:pPr>
                        <a:endParaRPr sz="2500" dirty="0"/>
                      </a:p>
                    </a:txBody>
                    <a:tcPr marL="121900" marR="121900" marT="121900" marB="121900"/>
                  </a:tc>
                  <a:extLst>
                    <a:ext uri="{0D108BD9-81ED-4DB2-BD59-A6C34878D82A}">
                      <a16:rowId xmlns:a16="http://schemas.microsoft.com/office/drawing/2014/main" val="629954573"/>
                    </a:ext>
                  </a:extLst>
                </a:tr>
                <a:tr h="0">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id </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geom</a:t>
                        </a:r>
                      </a:p>
                    </a:txBody>
                    <a:tcPr marL="121900" marR="121900" marT="121900" marB="121900">
                      <a:solidFill>
                        <a:srgbClr val="F9F1D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lang="fr" sz="20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3893330640"/>
                    </a:ext>
                  </a:extLst>
                </a:tr>
              </a:tbl>
            </a:graphicData>
          </a:graphic>
        </p:graphicFrame>
        <p:grpSp>
          <p:nvGrpSpPr>
            <p:cNvPr id="23" name="Groupe 22">
              <a:extLst>
                <a:ext uri="{FF2B5EF4-FFF2-40B4-BE49-F238E27FC236}">
                  <a16:creationId xmlns:a16="http://schemas.microsoft.com/office/drawing/2014/main" id="{820DC7B5-2498-A4CC-6D5C-B9C3BBF0D917}"/>
                </a:ext>
              </a:extLst>
            </p:cNvPr>
            <p:cNvGrpSpPr/>
            <p:nvPr/>
          </p:nvGrpSpPr>
          <p:grpSpPr>
            <a:xfrm>
              <a:off x="5790485" y="2171788"/>
              <a:ext cx="5563315" cy="3151919"/>
              <a:chOff x="5790485" y="2171788"/>
              <a:chExt cx="5563315" cy="3151919"/>
            </a:xfrm>
          </p:grpSpPr>
          <p:graphicFrame>
            <p:nvGraphicFramePr>
              <p:cNvPr id="24" name="Google Shape;77;p14">
                <a:extLst>
                  <a:ext uri="{FF2B5EF4-FFF2-40B4-BE49-F238E27FC236}">
                    <a16:creationId xmlns:a16="http://schemas.microsoft.com/office/drawing/2014/main" id="{3332A63F-ADA9-1EF0-22B5-201A237D14C6}"/>
                  </a:ext>
                </a:extLst>
              </p:cNvPr>
              <p:cNvGraphicFramePr/>
              <p:nvPr>
                <p:extLst>
                  <p:ext uri="{D42A27DB-BD31-4B8C-83A1-F6EECF244321}">
                    <p14:modId xmlns:p14="http://schemas.microsoft.com/office/powerpoint/2010/main" val="3706874257"/>
                  </p:ext>
                </p:extLst>
              </p:nvPr>
            </p:nvGraphicFramePr>
            <p:xfrm>
              <a:off x="5790485" y="2171788"/>
              <a:ext cx="5563315" cy="2743000"/>
            </p:xfrm>
            <a:graphic>
              <a:graphicData uri="http://schemas.openxmlformats.org/drawingml/2006/table">
                <a:tbl>
                  <a:tblPr>
                    <a:noFill/>
                  </a:tblPr>
                  <a:tblGrid>
                    <a:gridCol w="815300">
                      <a:extLst>
                        <a:ext uri="{9D8B030D-6E8A-4147-A177-3AD203B41FA5}">
                          <a16:colId xmlns:a16="http://schemas.microsoft.com/office/drawing/2014/main" val="20000"/>
                        </a:ext>
                      </a:extLst>
                    </a:gridCol>
                    <a:gridCol w="1540788">
                      <a:extLst>
                        <a:ext uri="{9D8B030D-6E8A-4147-A177-3AD203B41FA5}">
                          <a16:colId xmlns:a16="http://schemas.microsoft.com/office/drawing/2014/main" val="20001"/>
                        </a:ext>
                      </a:extLst>
                    </a:gridCol>
                    <a:gridCol w="686713">
                      <a:extLst>
                        <a:ext uri="{9D8B030D-6E8A-4147-A177-3AD203B41FA5}">
                          <a16:colId xmlns:a16="http://schemas.microsoft.com/office/drawing/2014/main" val="20002"/>
                        </a:ext>
                      </a:extLst>
                    </a:gridCol>
                    <a:gridCol w="896263">
                      <a:extLst>
                        <a:ext uri="{9D8B030D-6E8A-4147-A177-3AD203B41FA5}">
                          <a16:colId xmlns:a16="http://schemas.microsoft.com/office/drawing/2014/main" val="20003"/>
                        </a:ext>
                      </a:extLst>
                    </a:gridCol>
                    <a:gridCol w="753388">
                      <a:extLst>
                        <a:ext uri="{9D8B030D-6E8A-4147-A177-3AD203B41FA5}">
                          <a16:colId xmlns:a16="http://schemas.microsoft.com/office/drawing/2014/main" val="20004"/>
                        </a:ext>
                      </a:extLst>
                    </a:gridCol>
                    <a:gridCol w="870863">
                      <a:extLst>
                        <a:ext uri="{9D8B030D-6E8A-4147-A177-3AD203B41FA5}">
                          <a16:colId xmlns:a16="http://schemas.microsoft.com/office/drawing/2014/main" val="20005"/>
                        </a:ext>
                      </a:extLst>
                    </a:gridCol>
                  </a:tblGrid>
                  <a:tr h="296165">
                    <a:tc gridSpan="6">
                      <a:txBody>
                        <a:bodyPr/>
                        <a:lstStyle/>
                        <a:p>
                          <a:pPr marL="0" lvl="0" indent="0" algn="ctr" rtl="0">
                            <a:spcBef>
                              <a:spcPts val="0"/>
                            </a:spcBef>
                            <a:spcAft>
                              <a:spcPts val="0"/>
                            </a:spcAft>
                            <a:buNone/>
                          </a:pPr>
                          <a:r>
                            <a:rPr lang="fr-FR" sz="2000" dirty="0">
                              <a:latin typeface="Calibri" panose="020F0502020204030204" pitchFamily="34" charset="0"/>
                              <a:cs typeface="Calibri" panose="020F0502020204030204" pitchFamily="34" charset="0"/>
                            </a:rPr>
                            <a:t>symbologie</a:t>
                          </a:r>
                          <a:endParaRPr sz="2000" dirty="0">
                            <a:latin typeface="Calibri" panose="020F0502020204030204" pitchFamily="34" charset="0"/>
                            <a:cs typeface="Calibri" panose="020F0502020204030204" pitchFamily="34" charset="0"/>
                          </a:endParaRPr>
                        </a:p>
                      </a:txBody>
                      <a:tcPr marL="121900" marR="121900" marT="121900" marB="121900">
                        <a:solidFill>
                          <a:schemeClr val="accent4">
                            <a:lumMod val="40000"/>
                            <a:lumOff val="60000"/>
                          </a:schemeClr>
                        </a:solidFill>
                      </a:tcPr>
                    </a:tc>
                    <a:tc hMerge="1">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hMerge="1">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hMerge="1">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hMerge="1">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tc hMerge="1">
                      <a:txBody>
                        <a:bodyPr/>
                        <a:lstStyle/>
                        <a:p>
                          <a:pPr marL="0" lvl="0" indent="0" algn="l" rtl="0">
                            <a:spcBef>
                              <a:spcPts val="0"/>
                            </a:spcBef>
                            <a:spcAft>
                              <a:spcPts val="0"/>
                            </a:spcAft>
                            <a:buNone/>
                          </a:pPr>
                          <a:endParaRPr sz="20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356468287"/>
                      </a:ext>
                    </a:extLst>
                  </a:tr>
                  <a:tr h="334175">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id</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table_name</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red</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green</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blue</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alpha</a:t>
                          </a:r>
                          <a:endParaRPr sz="2000" dirty="0">
                            <a:latin typeface="Calibri" panose="020F0502020204030204" pitchFamily="34" charset="0"/>
                            <a:cs typeface="Calibri" panose="020F0502020204030204" pitchFamily="34" charset="0"/>
                          </a:endParaRPr>
                        </a:p>
                      </a:txBody>
                      <a:tcPr marL="121900" marR="121900" marT="121900" marB="121900">
                        <a:solidFill>
                          <a:srgbClr val="F9F1D0"/>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1000</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road</a:t>
                          </a: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158</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55</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65</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255</a:t>
                          </a:r>
                          <a:endParaRPr sz="20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1"/>
                      </a:ext>
                    </a:extLst>
                  </a:tr>
                  <a:tr h="405375">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1001</a:t>
                          </a: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building</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23</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186</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215</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255</a:t>
                          </a:r>
                          <a:endParaRPr sz="20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2"/>
                      </a:ext>
                    </a:extLst>
                  </a:tr>
                  <a:tr h="451942">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1002</a:t>
                          </a: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river</a:t>
                          </a:r>
                          <a:endParaRPr sz="20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123</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111</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a:latin typeface="Calibri" panose="020F0502020204030204" pitchFamily="34" charset="0"/>
                              <a:cs typeface="Calibri" panose="020F0502020204030204" pitchFamily="34" charset="0"/>
                            </a:rPr>
                            <a:t>2</a:t>
                          </a:r>
                          <a:endParaRPr sz="20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fr" sz="2000" dirty="0">
                              <a:latin typeface="Calibri" panose="020F0502020204030204" pitchFamily="34" charset="0"/>
                              <a:cs typeface="Calibri" panose="020F0502020204030204" pitchFamily="34" charset="0"/>
                            </a:rPr>
                            <a:t>255</a:t>
                          </a:r>
                          <a:endParaRPr sz="20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3"/>
                      </a:ext>
                    </a:extLst>
                  </a:tr>
                </a:tbl>
              </a:graphicData>
            </a:graphic>
          </p:graphicFrame>
          <p:sp>
            <p:nvSpPr>
              <p:cNvPr id="25" name="ZoneTexte 24">
                <a:extLst>
                  <a:ext uri="{FF2B5EF4-FFF2-40B4-BE49-F238E27FC236}">
                    <a16:creationId xmlns:a16="http://schemas.microsoft.com/office/drawing/2014/main" id="{46A9E29A-7B71-FDFB-58E4-DCC1303C5448}"/>
                  </a:ext>
                </a:extLst>
              </p:cNvPr>
              <p:cNvSpPr txBox="1"/>
              <p:nvPr/>
            </p:nvSpPr>
            <p:spPr>
              <a:xfrm>
                <a:off x="6033966" y="4954375"/>
                <a:ext cx="5081074" cy="369332"/>
              </a:xfrm>
              <a:prstGeom prst="rect">
                <a:avLst/>
              </a:prstGeom>
              <a:noFill/>
            </p:spPr>
            <p:txBody>
              <a:bodyPr wrap="square" rtlCol="0">
                <a:spAutoFit/>
              </a:bodyPr>
              <a:lstStyle/>
              <a:p>
                <a:pPr algn="ctr"/>
                <a:r>
                  <a:rPr lang="en-US" dirty="0">
                    <a:latin typeface="Bodoni MT" panose="02070603080606020203" pitchFamily="18" charset="0"/>
                  </a:rPr>
                  <a:t>Example of adding layers in “</a:t>
                </a:r>
                <a:r>
                  <a:rPr lang="en-US" dirty="0" err="1">
                    <a:latin typeface="Bodoni MT" panose="02070603080606020203" pitchFamily="18" charset="0"/>
                  </a:rPr>
                  <a:t>symbologie</a:t>
                </a:r>
                <a:r>
                  <a:rPr lang="en-US" dirty="0">
                    <a:latin typeface="Bodoni MT" panose="02070603080606020203" pitchFamily="18" charset="0"/>
                  </a:rPr>
                  <a:t>" table</a:t>
                </a:r>
              </a:p>
            </p:txBody>
          </p:sp>
        </p:grpSp>
      </p:grpSp>
      <p:sp>
        <p:nvSpPr>
          <p:cNvPr id="28" name="Titre 4">
            <a:extLst>
              <a:ext uri="{FF2B5EF4-FFF2-40B4-BE49-F238E27FC236}">
                <a16:creationId xmlns:a16="http://schemas.microsoft.com/office/drawing/2014/main" id="{465A7F40-6BD8-F01D-E363-8F4C0786F4E5}"/>
              </a:ext>
            </a:extLst>
          </p:cNvPr>
          <p:cNvSpPr>
            <a:spLocks noGrp="1"/>
          </p:cNvSpPr>
          <p:nvPr>
            <p:ph type="title"/>
          </p:nvPr>
        </p:nvSpPr>
        <p:spPr>
          <a:xfrm>
            <a:off x="838200" y="365125"/>
            <a:ext cx="10515600" cy="1325563"/>
          </a:xfrm>
        </p:spPr>
        <p:txBody>
          <a:bodyPr/>
          <a:lstStyle/>
          <a:p>
            <a:r>
              <a:rPr lang="en-US" dirty="0">
                <a:latin typeface="Bodoni MT" panose="02070603080606020203" pitchFamily="18" charset="0"/>
                <a:cs typeface="Calibri Light"/>
              </a:rPr>
              <a:t>Managing </a:t>
            </a:r>
            <a:r>
              <a:rPr lang="en-US" dirty="0" err="1">
                <a:latin typeface="Bodoni MT" panose="02070603080606020203" pitchFamily="18" charset="0"/>
                <a:cs typeface="Calibri Light"/>
              </a:rPr>
              <a:t>ShapeFiles</a:t>
            </a:r>
            <a:endParaRPr lang="fr-FR" dirty="0">
              <a:latin typeface="Bodoni MT" panose="02070603080606020203" pitchFamily="18" charset="0"/>
            </a:endParaRPr>
          </a:p>
        </p:txBody>
      </p:sp>
      <p:sp>
        <p:nvSpPr>
          <p:cNvPr id="29" name="Espace réservé de la date 28">
            <a:extLst>
              <a:ext uri="{FF2B5EF4-FFF2-40B4-BE49-F238E27FC236}">
                <a16:creationId xmlns:a16="http://schemas.microsoft.com/office/drawing/2014/main" id="{B6C45184-680A-6306-45DD-D36091498DC7}"/>
              </a:ext>
            </a:extLst>
          </p:cNvPr>
          <p:cNvSpPr>
            <a:spLocks noGrp="1"/>
          </p:cNvSpPr>
          <p:nvPr>
            <p:ph type="dt" sz="half" idx="10"/>
          </p:nvPr>
        </p:nvSpPr>
        <p:spPr/>
        <p:txBody>
          <a:bodyPr/>
          <a:lstStyle/>
          <a:p>
            <a:r>
              <a:rPr lang="fr-FR"/>
              <a:t>08/12/2023</a:t>
            </a:r>
          </a:p>
        </p:txBody>
      </p:sp>
      <p:sp>
        <p:nvSpPr>
          <p:cNvPr id="30" name="Espace réservé du pied de page 29">
            <a:extLst>
              <a:ext uri="{FF2B5EF4-FFF2-40B4-BE49-F238E27FC236}">
                <a16:creationId xmlns:a16="http://schemas.microsoft.com/office/drawing/2014/main" id="{742B898C-4C53-4793-61F3-CECE6B238841}"/>
              </a:ext>
            </a:extLst>
          </p:cNvPr>
          <p:cNvSpPr>
            <a:spLocks noGrp="1"/>
          </p:cNvSpPr>
          <p:nvPr>
            <p:ph type="ftr" sz="quarter" idx="11"/>
          </p:nvPr>
        </p:nvSpPr>
        <p:spPr/>
        <p:txBody>
          <a:bodyPr/>
          <a:lstStyle/>
          <a:p>
            <a:r>
              <a:rPr lang="en-US"/>
              <a:t>Presentation class project - TiSIG - TSI Class 2023</a:t>
            </a:r>
            <a:endParaRPr lang="fr-FR"/>
          </a:p>
        </p:txBody>
      </p:sp>
      <p:sp>
        <p:nvSpPr>
          <p:cNvPr id="31" name="Espace réservé du numéro de diapositive 30">
            <a:extLst>
              <a:ext uri="{FF2B5EF4-FFF2-40B4-BE49-F238E27FC236}">
                <a16:creationId xmlns:a16="http://schemas.microsoft.com/office/drawing/2014/main" id="{198A5F8F-21B5-967F-9DE0-327BCEEE7A8D}"/>
              </a:ext>
            </a:extLst>
          </p:cNvPr>
          <p:cNvSpPr>
            <a:spLocks noGrp="1"/>
          </p:cNvSpPr>
          <p:nvPr>
            <p:ph type="sldNum" sz="quarter" idx="12"/>
          </p:nvPr>
        </p:nvSpPr>
        <p:spPr/>
        <p:txBody>
          <a:bodyPr/>
          <a:lstStyle/>
          <a:p>
            <a:fld id="{C00805D6-75F3-46C0-893A-A04A6F4356BF}" type="slidenum">
              <a:rPr lang="fr-FR" smtClean="0"/>
              <a:t>30</a:t>
            </a:fld>
            <a:endParaRPr lang="fr-FR"/>
          </a:p>
        </p:txBody>
      </p:sp>
    </p:spTree>
    <p:extLst>
      <p:ext uri="{BB962C8B-B14F-4D97-AF65-F5344CB8AC3E}">
        <p14:creationId xmlns:p14="http://schemas.microsoft.com/office/powerpoint/2010/main" val="3561621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re 4">
            <a:extLst>
              <a:ext uri="{FF2B5EF4-FFF2-40B4-BE49-F238E27FC236}">
                <a16:creationId xmlns:a16="http://schemas.microsoft.com/office/drawing/2014/main" id="{52B4E064-BCCD-EE2F-A61A-35AA2D9E04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latin typeface="Bodoni MT" panose="02070603080606020203" pitchFamily="18" charset="0"/>
              </a:rPr>
              <a:t>Importing</a:t>
            </a:r>
            <a:r>
              <a:rPr lang="fr-FR" dirty="0">
                <a:latin typeface="Bodoni MT" panose="02070603080606020203" pitchFamily="18" charset="0"/>
              </a:rPr>
              <a:t> </a:t>
            </a:r>
            <a:r>
              <a:rPr lang="fr-FR" dirty="0" err="1">
                <a:latin typeface="Bodoni MT" panose="02070603080606020203" pitchFamily="18" charset="0"/>
              </a:rPr>
              <a:t>vector</a:t>
            </a:r>
            <a:r>
              <a:rPr lang="fr-FR" dirty="0">
                <a:latin typeface="Bodoni MT" panose="02070603080606020203" pitchFamily="18" charset="0"/>
              </a:rPr>
              <a:t> flows</a:t>
            </a:r>
          </a:p>
        </p:txBody>
      </p:sp>
      <p:grpSp>
        <p:nvGrpSpPr>
          <p:cNvPr id="80" name="Groupe 79">
            <a:extLst>
              <a:ext uri="{FF2B5EF4-FFF2-40B4-BE49-F238E27FC236}">
                <a16:creationId xmlns:a16="http://schemas.microsoft.com/office/drawing/2014/main" id="{455C552B-F3A1-C5D6-2C9E-3F233CD01714}"/>
              </a:ext>
            </a:extLst>
          </p:cNvPr>
          <p:cNvGrpSpPr/>
          <p:nvPr/>
        </p:nvGrpSpPr>
        <p:grpSpPr>
          <a:xfrm>
            <a:off x="856502" y="1071673"/>
            <a:ext cx="10478996" cy="5284677"/>
            <a:chOff x="224564" y="1071673"/>
            <a:chExt cx="10478996" cy="5284677"/>
          </a:xfrm>
        </p:grpSpPr>
        <p:pic>
          <p:nvPicPr>
            <p:cNvPr id="21" name="Picture 3" descr="/var/folders/26/tswblcy946gdvdfmstsydvtc0000gp/T/com.microsoft.Powerpoint/WebArchiveCopyPasteTempFiles/Z">
              <a:extLst>
                <a:ext uri="{FF2B5EF4-FFF2-40B4-BE49-F238E27FC236}">
                  <a16:creationId xmlns:a16="http://schemas.microsoft.com/office/drawing/2014/main" id="{4E2A594C-E151-49A6-B3B5-11E355976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092" y="3563009"/>
              <a:ext cx="1053468" cy="122698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994C883C-8F9B-0010-0CD4-2EDE51DFE974}"/>
                </a:ext>
              </a:extLst>
            </p:cNvPr>
            <p:cNvGrpSpPr/>
            <p:nvPr/>
          </p:nvGrpSpPr>
          <p:grpSpPr>
            <a:xfrm>
              <a:off x="3405105" y="1402755"/>
              <a:ext cx="5144793" cy="3061856"/>
              <a:chOff x="3810000" y="795013"/>
              <a:chExt cx="5257800" cy="3074675"/>
            </a:xfrm>
          </p:grpSpPr>
          <p:grpSp>
            <p:nvGrpSpPr>
              <p:cNvPr id="50" name="Groupe 49">
                <a:extLst>
                  <a:ext uri="{FF2B5EF4-FFF2-40B4-BE49-F238E27FC236}">
                    <a16:creationId xmlns:a16="http://schemas.microsoft.com/office/drawing/2014/main" id="{05FC2925-050B-5CC0-6074-D474A282F973}"/>
                  </a:ext>
                </a:extLst>
              </p:cNvPr>
              <p:cNvGrpSpPr/>
              <p:nvPr/>
            </p:nvGrpSpPr>
            <p:grpSpPr>
              <a:xfrm>
                <a:off x="3810000" y="800437"/>
                <a:ext cx="5257800" cy="3069251"/>
                <a:chOff x="3853543" y="362888"/>
                <a:chExt cx="5257800" cy="3069251"/>
              </a:xfrm>
            </p:grpSpPr>
            <p:sp>
              <p:nvSpPr>
                <p:cNvPr id="52" name="Rectangle 51">
                  <a:extLst>
                    <a:ext uri="{FF2B5EF4-FFF2-40B4-BE49-F238E27FC236}">
                      <a16:creationId xmlns:a16="http://schemas.microsoft.com/office/drawing/2014/main" id="{EE13164C-A89A-9B54-B0C1-406E2DD1E106}"/>
                    </a:ext>
                  </a:extLst>
                </p:cNvPr>
                <p:cNvSpPr/>
                <p:nvPr/>
              </p:nvSpPr>
              <p:spPr>
                <a:xfrm>
                  <a:off x="5901017" y="3062807"/>
                  <a:ext cx="237566" cy="369332"/>
                </a:xfrm>
                <a:prstGeom prst="rect">
                  <a:avLst/>
                </a:prstGeom>
              </p:spPr>
              <p:txBody>
                <a:bodyPr wrap="none">
                  <a:spAutoFit/>
                </a:bodyPr>
                <a:lstStyle/>
                <a:p>
                  <a:r>
                    <a:rPr lang="fr-FR" b="0" i="0" u="none" strike="noStrike" dirty="0">
                      <a:solidFill>
                        <a:srgbClr val="000000"/>
                      </a:solidFill>
                      <a:effectLst/>
                      <a:latin typeface="-webkit-standard"/>
                    </a:rPr>
                    <a:t> </a:t>
                  </a:r>
                  <a:endParaRPr lang="fr-FR" dirty="0"/>
                </a:p>
              </p:txBody>
            </p:sp>
            <p:graphicFrame>
              <p:nvGraphicFramePr>
                <p:cNvPr id="53" name="Diagramme 52">
                  <a:extLst>
                    <a:ext uri="{FF2B5EF4-FFF2-40B4-BE49-F238E27FC236}">
                      <a16:creationId xmlns:a16="http://schemas.microsoft.com/office/drawing/2014/main" id="{02D5A18A-6962-67F0-6C78-14DCD067AB1D}"/>
                    </a:ext>
                  </a:extLst>
                </p:cNvPr>
                <p:cNvGraphicFramePr/>
                <p:nvPr>
                  <p:extLst>
                    <p:ext uri="{D42A27DB-BD31-4B8C-83A1-F6EECF244321}">
                      <p14:modId xmlns:p14="http://schemas.microsoft.com/office/powerpoint/2010/main" val="1068436768"/>
                    </p:ext>
                  </p:extLst>
                </p:nvPr>
              </p:nvGraphicFramePr>
              <p:xfrm>
                <a:off x="4610079" y="629121"/>
                <a:ext cx="3728378" cy="1433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4" name="Diagramme 53">
                  <a:extLst>
                    <a:ext uri="{FF2B5EF4-FFF2-40B4-BE49-F238E27FC236}">
                      <a16:creationId xmlns:a16="http://schemas.microsoft.com/office/drawing/2014/main" id="{63EF5E6A-3555-D905-BB7B-DF136F398360}"/>
                    </a:ext>
                  </a:extLst>
                </p:cNvPr>
                <p:cNvGraphicFramePr/>
                <p:nvPr>
                  <p:extLst>
                    <p:ext uri="{D42A27DB-BD31-4B8C-83A1-F6EECF244321}">
                      <p14:modId xmlns:p14="http://schemas.microsoft.com/office/powerpoint/2010/main" val="3126151614"/>
                    </p:ext>
                  </p:extLst>
                </p:nvPr>
              </p:nvGraphicFramePr>
              <p:xfrm>
                <a:off x="3981439" y="2062290"/>
                <a:ext cx="4985658" cy="11641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5" name="Rectangle 54">
                  <a:extLst>
                    <a:ext uri="{FF2B5EF4-FFF2-40B4-BE49-F238E27FC236}">
                      <a16:creationId xmlns:a16="http://schemas.microsoft.com/office/drawing/2014/main" id="{D6B14B78-7269-B6E2-9E39-28B367534105}"/>
                    </a:ext>
                  </a:extLst>
                </p:cNvPr>
                <p:cNvSpPr/>
                <p:nvPr/>
              </p:nvSpPr>
              <p:spPr>
                <a:xfrm>
                  <a:off x="3853543" y="362888"/>
                  <a:ext cx="5257800" cy="3069251"/>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2000"/>
                </a:p>
              </p:txBody>
            </p:sp>
          </p:grpSp>
          <p:sp>
            <p:nvSpPr>
              <p:cNvPr id="51" name="ZoneTexte 50">
                <a:extLst>
                  <a:ext uri="{FF2B5EF4-FFF2-40B4-BE49-F238E27FC236}">
                    <a16:creationId xmlns:a16="http://schemas.microsoft.com/office/drawing/2014/main" id="{16A9BC7E-EA52-C6F0-F94E-DAB1344324B0}"/>
                  </a:ext>
                </a:extLst>
              </p:cNvPr>
              <p:cNvSpPr txBox="1"/>
              <p:nvPr/>
            </p:nvSpPr>
            <p:spPr>
              <a:xfrm>
                <a:off x="4869147" y="795013"/>
                <a:ext cx="3172144" cy="369332"/>
              </a:xfrm>
              <a:prstGeom prst="rect">
                <a:avLst/>
              </a:prstGeom>
              <a:noFill/>
            </p:spPr>
            <p:txBody>
              <a:bodyPr wrap="square" rtlCol="0">
                <a:spAutoFit/>
              </a:bodyPr>
              <a:lstStyle/>
              <a:p>
                <a:pPr algn="ctr" fontAlgn="base"/>
                <a:r>
                  <a:rPr lang="en-US" b="1" dirty="0"/>
                  <a:t>Flow’s URL </a:t>
                </a:r>
                <a:r>
                  <a:rPr lang="en-US" dirty="0"/>
                  <a:t>​</a:t>
                </a:r>
              </a:p>
            </p:txBody>
          </p:sp>
        </p:grpSp>
        <p:sp>
          <p:nvSpPr>
            <p:cNvPr id="23" name="ZoneTexte 22">
              <a:extLst>
                <a:ext uri="{FF2B5EF4-FFF2-40B4-BE49-F238E27FC236}">
                  <a16:creationId xmlns:a16="http://schemas.microsoft.com/office/drawing/2014/main" id="{4C89DBBE-1620-B63A-3ADE-73BFCFCF33CB}"/>
                </a:ext>
              </a:extLst>
            </p:cNvPr>
            <p:cNvSpPr txBox="1"/>
            <p:nvPr/>
          </p:nvSpPr>
          <p:spPr>
            <a:xfrm>
              <a:off x="8529780" y="5889069"/>
              <a:ext cx="736237" cy="317943"/>
            </a:xfrm>
            <a:prstGeom prst="rect">
              <a:avLst/>
            </a:prstGeom>
            <a:noFill/>
          </p:spPr>
          <p:txBody>
            <a:bodyPr wrap="none" rtlCol="0">
              <a:spAutoFit/>
            </a:bodyPr>
            <a:lstStyle/>
            <a:p>
              <a:r>
                <a:rPr lang="fr-FR" dirty="0"/>
                <a:t>Display</a:t>
              </a:r>
            </a:p>
          </p:txBody>
        </p:sp>
        <p:sp>
          <p:nvSpPr>
            <p:cNvPr id="24" name="ZoneTexte 23">
              <a:extLst>
                <a:ext uri="{FF2B5EF4-FFF2-40B4-BE49-F238E27FC236}">
                  <a16:creationId xmlns:a16="http://schemas.microsoft.com/office/drawing/2014/main" id="{E12EFAA0-50E9-9194-AD9E-99C747A7635A}"/>
                </a:ext>
              </a:extLst>
            </p:cNvPr>
            <p:cNvSpPr txBox="1"/>
            <p:nvPr/>
          </p:nvSpPr>
          <p:spPr>
            <a:xfrm>
              <a:off x="8641740" y="2332605"/>
              <a:ext cx="1160437" cy="369332"/>
            </a:xfrm>
            <a:prstGeom prst="rect">
              <a:avLst/>
            </a:prstGeom>
            <a:noFill/>
          </p:spPr>
          <p:txBody>
            <a:bodyPr wrap="square" rtlCol="0">
              <a:spAutoFit/>
            </a:bodyPr>
            <a:lstStyle/>
            <a:p>
              <a:r>
                <a:rPr lang="fr-FR" dirty="0"/>
                <a:t>Download</a:t>
              </a:r>
            </a:p>
          </p:txBody>
        </p:sp>
        <p:sp>
          <p:nvSpPr>
            <p:cNvPr id="25" name="ZoneTexte 24">
              <a:extLst>
                <a:ext uri="{FF2B5EF4-FFF2-40B4-BE49-F238E27FC236}">
                  <a16:creationId xmlns:a16="http://schemas.microsoft.com/office/drawing/2014/main" id="{883F9750-405F-64DF-9F45-434138E8156A}"/>
                </a:ext>
              </a:extLst>
            </p:cNvPr>
            <p:cNvSpPr txBox="1"/>
            <p:nvPr/>
          </p:nvSpPr>
          <p:spPr>
            <a:xfrm>
              <a:off x="9445794" y="3106057"/>
              <a:ext cx="718964" cy="368765"/>
            </a:xfrm>
            <a:prstGeom prst="rect">
              <a:avLst/>
            </a:prstGeom>
            <a:noFill/>
          </p:spPr>
          <p:txBody>
            <a:bodyPr wrap="square" rtlCol="0">
              <a:spAutoFit/>
            </a:bodyPr>
            <a:lstStyle/>
            <a:p>
              <a:r>
                <a:rPr lang="fr-FR" dirty="0" err="1"/>
                <a:t>Unzip</a:t>
              </a:r>
              <a:endParaRPr lang="fr-FR" dirty="0"/>
            </a:p>
          </p:txBody>
        </p:sp>
        <p:sp>
          <p:nvSpPr>
            <p:cNvPr id="26" name="ZoneTexte 25">
              <a:extLst>
                <a:ext uri="{FF2B5EF4-FFF2-40B4-BE49-F238E27FC236}">
                  <a16:creationId xmlns:a16="http://schemas.microsoft.com/office/drawing/2014/main" id="{D76CD675-EDA2-AA75-0B73-7FED291CA27A}"/>
                </a:ext>
              </a:extLst>
            </p:cNvPr>
            <p:cNvSpPr txBox="1"/>
            <p:nvPr/>
          </p:nvSpPr>
          <p:spPr>
            <a:xfrm>
              <a:off x="4451232" y="4824396"/>
              <a:ext cx="1250908" cy="317943"/>
            </a:xfrm>
            <a:prstGeom prst="rect">
              <a:avLst/>
            </a:prstGeom>
            <a:noFill/>
          </p:spPr>
          <p:txBody>
            <a:bodyPr wrap="none" rtlCol="0">
              <a:spAutoFit/>
            </a:bodyPr>
            <a:lstStyle/>
            <a:p>
              <a:r>
                <a:rPr lang="fr-FR" dirty="0"/>
                <a:t>Change BBOX</a:t>
              </a:r>
            </a:p>
          </p:txBody>
        </p:sp>
        <p:grpSp>
          <p:nvGrpSpPr>
            <p:cNvPr id="27" name="Groupe 26">
              <a:extLst>
                <a:ext uri="{FF2B5EF4-FFF2-40B4-BE49-F238E27FC236}">
                  <a16:creationId xmlns:a16="http://schemas.microsoft.com/office/drawing/2014/main" id="{63D7FB04-212A-59FF-023F-2B07E05C7B0D}"/>
                </a:ext>
              </a:extLst>
            </p:cNvPr>
            <p:cNvGrpSpPr/>
            <p:nvPr/>
          </p:nvGrpSpPr>
          <p:grpSpPr>
            <a:xfrm>
              <a:off x="224564" y="2130041"/>
              <a:ext cx="3143628" cy="1189443"/>
              <a:chOff x="9764" y="1373263"/>
              <a:chExt cx="3651727" cy="1381691"/>
            </a:xfrm>
          </p:grpSpPr>
          <p:pic>
            <p:nvPicPr>
              <p:cNvPr id="45" name="Picture 2" descr="/var/folders/26/tswblcy946gdvdfmstsydvtc0000gp/T/com.microsoft.Powerpoint/WebArchiveCopyPasteTempFiles/2Q==">
                <a:extLst>
                  <a:ext uri="{FF2B5EF4-FFF2-40B4-BE49-F238E27FC236}">
                    <a16:creationId xmlns:a16="http://schemas.microsoft.com/office/drawing/2014/main" id="{6D7E51FF-F6EB-0A89-9C99-A318ED375A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64" y="1376575"/>
                <a:ext cx="1749038" cy="1378379"/>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a:extLst>
                  <a:ext uri="{FF2B5EF4-FFF2-40B4-BE49-F238E27FC236}">
                    <a16:creationId xmlns:a16="http://schemas.microsoft.com/office/drawing/2014/main" id="{212BCD42-68C6-1B3F-32B9-1E48AC2FF3DC}"/>
                  </a:ext>
                </a:extLst>
              </p:cNvPr>
              <p:cNvSpPr txBox="1"/>
              <p:nvPr/>
            </p:nvSpPr>
            <p:spPr>
              <a:xfrm>
                <a:off x="2056236" y="1373263"/>
                <a:ext cx="1434111" cy="369332"/>
              </a:xfrm>
              <a:prstGeom prst="rect">
                <a:avLst/>
              </a:prstGeom>
              <a:noFill/>
            </p:spPr>
            <p:txBody>
              <a:bodyPr wrap="none" rtlCol="0">
                <a:spAutoFit/>
              </a:bodyPr>
              <a:lstStyle/>
              <a:p>
                <a:r>
                  <a:rPr lang="fr-FR" dirty="0"/>
                  <a:t>https </a:t>
                </a:r>
                <a:r>
                  <a:rPr lang="fr-FR" dirty="0" err="1"/>
                  <a:t>request</a:t>
                </a:r>
                <a:endParaRPr lang="fr-FR" dirty="0"/>
              </a:p>
            </p:txBody>
          </p:sp>
          <p:cxnSp>
            <p:nvCxnSpPr>
              <p:cNvPr id="47" name="Connecteur droit avec flèche 46">
                <a:extLst>
                  <a:ext uri="{FF2B5EF4-FFF2-40B4-BE49-F238E27FC236}">
                    <a16:creationId xmlns:a16="http://schemas.microsoft.com/office/drawing/2014/main" id="{BC4C8B44-21A0-D1D0-647C-3307546C48A4}"/>
                  </a:ext>
                </a:extLst>
              </p:cNvPr>
              <p:cNvCxnSpPr>
                <a:cxnSpLocks/>
              </p:cNvCxnSpPr>
              <p:nvPr/>
            </p:nvCxnSpPr>
            <p:spPr>
              <a:xfrm flipH="1">
                <a:off x="1885092" y="1778000"/>
                <a:ext cx="1776399"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6F9604CB-DF70-453F-7A91-743F5E9FC04F}"/>
                  </a:ext>
                </a:extLst>
              </p:cNvPr>
              <p:cNvCxnSpPr>
                <a:cxnSpLocks/>
              </p:cNvCxnSpPr>
              <p:nvPr/>
            </p:nvCxnSpPr>
            <p:spPr>
              <a:xfrm>
                <a:off x="1885092" y="2174258"/>
                <a:ext cx="1776399"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DB69CAB-68B2-DD9A-2070-E8B7C5318362}"/>
                  </a:ext>
                </a:extLst>
              </p:cNvPr>
              <p:cNvSpPr txBox="1"/>
              <p:nvPr/>
            </p:nvSpPr>
            <p:spPr>
              <a:xfrm>
                <a:off x="2220732" y="2204415"/>
                <a:ext cx="1081515" cy="369332"/>
              </a:xfrm>
              <a:prstGeom prst="rect">
                <a:avLst/>
              </a:prstGeom>
              <a:noFill/>
            </p:spPr>
            <p:txBody>
              <a:bodyPr wrap="none" rtlCol="0">
                <a:spAutoFit/>
              </a:bodyPr>
              <a:lstStyle/>
              <a:p>
                <a:r>
                  <a:rPr lang="fr-FR" dirty="0" err="1"/>
                  <a:t>Response</a:t>
                </a:r>
                <a:endParaRPr lang="fr-FR" dirty="0"/>
              </a:p>
            </p:txBody>
          </p:sp>
        </p:grpSp>
        <p:cxnSp>
          <p:nvCxnSpPr>
            <p:cNvPr id="28" name="Connecteur droit avec flèche 27">
              <a:extLst>
                <a:ext uri="{FF2B5EF4-FFF2-40B4-BE49-F238E27FC236}">
                  <a16:creationId xmlns:a16="http://schemas.microsoft.com/office/drawing/2014/main" id="{32311B85-5140-E62D-263F-40256D636CA2}"/>
                </a:ext>
              </a:extLst>
            </p:cNvPr>
            <p:cNvCxnSpPr>
              <a:cxnSpLocks/>
            </p:cNvCxnSpPr>
            <p:nvPr/>
          </p:nvCxnSpPr>
          <p:spPr>
            <a:xfrm>
              <a:off x="8584686" y="2726188"/>
              <a:ext cx="1274544"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 28" descr="Une image contenant capture d’écran, Graphique, Police, logo&#10;&#10;Description générée automatiquement">
              <a:extLst>
                <a:ext uri="{FF2B5EF4-FFF2-40B4-BE49-F238E27FC236}">
                  <a16:creationId xmlns:a16="http://schemas.microsoft.com/office/drawing/2014/main" id="{13194538-12FF-25FE-1E60-2D09EA7343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85144" y="2434505"/>
              <a:ext cx="583365" cy="583365"/>
            </a:xfrm>
            <a:prstGeom prst="rect">
              <a:avLst/>
            </a:prstGeom>
          </p:spPr>
        </p:pic>
        <p:cxnSp>
          <p:nvCxnSpPr>
            <p:cNvPr id="30" name="Connecteur droit avec flèche 29">
              <a:extLst>
                <a:ext uri="{FF2B5EF4-FFF2-40B4-BE49-F238E27FC236}">
                  <a16:creationId xmlns:a16="http://schemas.microsoft.com/office/drawing/2014/main" id="{479E77D8-A76C-0E43-9D75-D4F360F001FE}"/>
                </a:ext>
              </a:extLst>
            </p:cNvPr>
            <p:cNvCxnSpPr>
              <a:cxnSpLocks/>
            </p:cNvCxnSpPr>
            <p:nvPr/>
          </p:nvCxnSpPr>
          <p:spPr>
            <a:xfrm flipH="1">
              <a:off x="10176826" y="3017870"/>
              <a:ext cx="1" cy="545139"/>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236538C-4EF2-5F1E-495C-32B97878E732}"/>
                </a:ext>
              </a:extLst>
            </p:cNvPr>
            <p:cNvCxnSpPr>
              <a:cxnSpLocks/>
            </p:cNvCxnSpPr>
            <p:nvPr/>
          </p:nvCxnSpPr>
          <p:spPr>
            <a:xfrm>
              <a:off x="10176826" y="4802620"/>
              <a:ext cx="1" cy="685741"/>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que 31" descr="Base de données avec un remplissage uni">
              <a:extLst>
                <a:ext uri="{FF2B5EF4-FFF2-40B4-BE49-F238E27FC236}">
                  <a16:creationId xmlns:a16="http://schemas.microsoft.com/office/drawing/2014/main" id="{012E8EB9-578C-725B-4C64-674A51FC72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83241" y="5475730"/>
              <a:ext cx="787171" cy="787171"/>
            </a:xfrm>
            <a:prstGeom prst="rect">
              <a:avLst/>
            </a:prstGeom>
          </p:spPr>
        </p:pic>
        <p:cxnSp>
          <p:nvCxnSpPr>
            <p:cNvPr id="33" name="Connecteur droit avec flèche 32">
              <a:extLst>
                <a:ext uri="{FF2B5EF4-FFF2-40B4-BE49-F238E27FC236}">
                  <a16:creationId xmlns:a16="http://schemas.microsoft.com/office/drawing/2014/main" id="{474D12F0-D376-5F57-A9BF-572BBE111AB0}"/>
                </a:ext>
              </a:extLst>
            </p:cNvPr>
            <p:cNvCxnSpPr>
              <a:cxnSpLocks/>
            </p:cNvCxnSpPr>
            <p:nvPr/>
          </p:nvCxnSpPr>
          <p:spPr>
            <a:xfrm flipH="1">
              <a:off x="8012556" y="5869316"/>
              <a:ext cx="1770685" cy="0"/>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pic>
          <p:nvPicPr>
            <p:cNvPr id="34" name="Google Shape;82;p14">
              <a:extLst>
                <a:ext uri="{FF2B5EF4-FFF2-40B4-BE49-F238E27FC236}">
                  <a16:creationId xmlns:a16="http://schemas.microsoft.com/office/drawing/2014/main" id="{7A220723-CBDB-035D-6AF3-165088FECF0F}"/>
                </a:ext>
              </a:extLst>
            </p:cNvPr>
            <p:cNvPicPr preferRelativeResize="0"/>
            <p:nvPr/>
          </p:nvPicPr>
          <p:blipFill rotWithShape="1">
            <a:blip r:embed="rId17">
              <a:alphaModFix/>
            </a:blip>
            <a:srcRect t="12358" b="13638"/>
            <a:stretch/>
          </p:blipFill>
          <p:spPr>
            <a:xfrm>
              <a:off x="8006877" y="1071673"/>
              <a:ext cx="960597" cy="974069"/>
            </a:xfrm>
            <a:prstGeom prst="rect">
              <a:avLst/>
            </a:prstGeom>
            <a:noFill/>
            <a:ln>
              <a:noFill/>
            </a:ln>
          </p:spPr>
        </p:pic>
        <p:pic>
          <p:nvPicPr>
            <p:cNvPr id="35" name="Google Shape;82;p14">
              <a:extLst>
                <a:ext uri="{FF2B5EF4-FFF2-40B4-BE49-F238E27FC236}">
                  <a16:creationId xmlns:a16="http://schemas.microsoft.com/office/drawing/2014/main" id="{B55C0DE6-86DA-E3C3-FC3C-75CF89701424}"/>
                </a:ext>
              </a:extLst>
            </p:cNvPr>
            <p:cNvPicPr preferRelativeResize="0"/>
            <p:nvPr/>
          </p:nvPicPr>
          <p:blipFill rotWithShape="1">
            <a:blip r:embed="rId17">
              <a:alphaModFix/>
            </a:blip>
            <a:srcRect t="12358" b="13638"/>
            <a:stretch/>
          </p:blipFill>
          <p:spPr>
            <a:xfrm>
              <a:off x="7051959" y="5382281"/>
              <a:ext cx="960597" cy="974069"/>
            </a:xfrm>
            <a:prstGeom prst="rect">
              <a:avLst/>
            </a:prstGeom>
            <a:noFill/>
            <a:ln>
              <a:noFill/>
            </a:ln>
          </p:spPr>
        </p:pic>
        <p:cxnSp>
          <p:nvCxnSpPr>
            <p:cNvPr id="36" name="Connecteur droit avec flèche 35">
              <a:extLst>
                <a:ext uri="{FF2B5EF4-FFF2-40B4-BE49-F238E27FC236}">
                  <a16:creationId xmlns:a16="http://schemas.microsoft.com/office/drawing/2014/main" id="{40027D27-0791-63EF-F135-84F07EA8D7AF}"/>
                </a:ext>
              </a:extLst>
            </p:cNvPr>
            <p:cNvCxnSpPr>
              <a:cxnSpLocks/>
            </p:cNvCxnSpPr>
            <p:nvPr/>
          </p:nvCxnSpPr>
          <p:spPr>
            <a:xfrm flipH="1" flipV="1">
              <a:off x="5281275" y="5869315"/>
              <a:ext cx="1770684" cy="1"/>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7E1F070-FFAF-CD75-8BA1-227618C08641}"/>
                </a:ext>
              </a:extLst>
            </p:cNvPr>
            <p:cNvSpPr txBox="1"/>
            <p:nvPr/>
          </p:nvSpPr>
          <p:spPr>
            <a:xfrm>
              <a:off x="6031933" y="5871922"/>
              <a:ext cx="269368" cy="317943"/>
            </a:xfrm>
            <a:prstGeom prst="rect">
              <a:avLst/>
            </a:prstGeom>
            <a:noFill/>
          </p:spPr>
          <p:txBody>
            <a:bodyPr wrap="none" rtlCol="0">
              <a:spAutoFit/>
            </a:bodyPr>
            <a:lstStyle/>
            <a:p>
              <a:r>
                <a:rPr lang="fr-FR" dirty="0"/>
                <a:t>If</a:t>
              </a:r>
            </a:p>
          </p:txBody>
        </p:sp>
        <p:grpSp>
          <p:nvGrpSpPr>
            <p:cNvPr id="38" name="Groupe 37">
              <a:extLst>
                <a:ext uri="{FF2B5EF4-FFF2-40B4-BE49-F238E27FC236}">
                  <a16:creationId xmlns:a16="http://schemas.microsoft.com/office/drawing/2014/main" id="{86A4DA5F-551C-D3D3-9E35-A8E34F4C363D}"/>
                </a:ext>
              </a:extLst>
            </p:cNvPr>
            <p:cNvGrpSpPr/>
            <p:nvPr/>
          </p:nvGrpSpPr>
          <p:grpSpPr>
            <a:xfrm>
              <a:off x="3583511" y="5442202"/>
              <a:ext cx="1697764" cy="854226"/>
              <a:chOff x="3628354" y="5085944"/>
              <a:chExt cx="1972171" cy="992293"/>
            </a:xfrm>
          </p:grpSpPr>
          <p:pic>
            <p:nvPicPr>
              <p:cNvPr id="41" name="Graphique 40" descr="Coche avec un remplissage uni">
                <a:extLst>
                  <a:ext uri="{FF2B5EF4-FFF2-40B4-BE49-F238E27FC236}">
                    <a16:creationId xmlns:a16="http://schemas.microsoft.com/office/drawing/2014/main" id="{25EAD4B6-4362-106C-ECAB-6B0495DEDD2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52560" y="5259705"/>
                <a:ext cx="612576" cy="612576"/>
              </a:xfrm>
              <a:prstGeom prst="rect">
                <a:avLst/>
              </a:prstGeom>
            </p:spPr>
          </p:pic>
          <p:pic>
            <p:nvPicPr>
              <p:cNvPr id="42" name="Graphique 41" descr="Déplacer avec un remplissage uni">
                <a:extLst>
                  <a:ext uri="{FF2B5EF4-FFF2-40B4-BE49-F238E27FC236}">
                    <a16:creationId xmlns:a16="http://schemas.microsoft.com/office/drawing/2014/main" id="{46F2CD3A-1BCF-A4B2-32DF-8FEE4EE3AA9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04539" y="5259705"/>
                <a:ext cx="612576" cy="612576"/>
              </a:xfrm>
              <a:prstGeom prst="rect">
                <a:avLst/>
              </a:prstGeom>
            </p:spPr>
          </p:pic>
          <p:pic>
            <p:nvPicPr>
              <p:cNvPr id="43" name="Graphique 42" descr="Zoomer en avant avec un remplissage uni">
                <a:extLst>
                  <a:ext uri="{FF2B5EF4-FFF2-40B4-BE49-F238E27FC236}">
                    <a16:creationId xmlns:a16="http://schemas.microsoft.com/office/drawing/2014/main" id="{003D1F8B-8B7A-37F8-2BAE-850A88F91CA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56518" y="5259705"/>
                <a:ext cx="612576" cy="612576"/>
              </a:xfrm>
              <a:prstGeom prst="rect">
                <a:avLst/>
              </a:prstGeom>
            </p:spPr>
          </p:pic>
          <p:sp>
            <p:nvSpPr>
              <p:cNvPr id="44" name="Google Shape;92;p15">
                <a:extLst>
                  <a:ext uri="{FF2B5EF4-FFF2-40B4-BE49-F238E27FC236}">
                    <a16:creationId xmlns:a16="http://schemas.microsoft.com/office/drawing/2014/main" id="{37EB0340-85E0-1788-8397-9C5228D2FD8E}"/>
                  </a:ext>
                </a:extLst>
              </p:cNvPr>
              <p:cNvSpPr/>
              <p:nvPr/>
            </p:nvSpPr>
            <p:spPr>
              <a:xfrm>
                <a:off x="3628354" y="5085944"/>
                <a:ext cx="1972171" cy="992293"/>
              </a:xfrm>
              <a:prstGeom prst="roundRect">
                <a:avLst>
                  <a:gd name="adj" fmla="val 16667"/>
                </a:avLst>
              </a:prstGeom>
              <a:noFill/>
              <a:ln w="12700" cap="flat" cmpd="sng">
                <a:solidFill>
                  <a:srgbClr val="C79125"/>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grpSp>
        <p:sp>
          <p:nvSpPr>
            <p:cNvPr id="39" name="ZoneTexte 38">
              <a:extLst>
                <a:ext uri="{FF2B5EF4-FFF2-40B4-BE49-F238E27FC236}">
                  <a16:creationId xmlns:a16="http://schemas.microsoft.com/office/drawing/2014/main" id="{F2F6E772-0052-7CAB-F694-E6A949B5CC33}"/>
                </a:ext>
              </a:extLst>
            </p:cNvPr>
            <p:cNvSpPr txBox="1"/>
            <p:nvPr/>
          </p:nvSpPr>
          <p:spPr>
            <a:xfrm>
              <a:off x="8584984" y="4822325"/>
              <a:ext cx="1559138" cy="646331"/>
            </a:xfrm>
            <a:prstGeom prst="rect">
              <a:avLst/>
            </a:prstGeom>
            <a:noFill/>
          </p:spPr>
          <p:txBody>
            <a:bodyPr wrap="square" rtlCol="0">
              <a:spAutoFit/>
            </a:bodyPr>
            <a:lstStyle/>
            <a:p>
              <a:pPr algn="ctr"/>
              <a:r>
                <a:rPr lang="fr-FR" dirty="0"/>
                <a:t>Save </a:t>
              </a:r>
              <a:r>
                <a:rPr lang="fr-FR" dirty="0" err="1"/>
                <a:t>into</a:t>
              </a:r>
              <a:r>
                <a:rPr lang="fr-FR" dirty="0"/>
                <a:t> the </a:t>
              </a:r>
              <a:r>
                <a:rPr lang="fr-FR" dirty="0" err="1"/>
                <a:t>database</a:t>
              </a:r>
              <a:endParaRPr lang="fr-FR" dirty="0"/>
            </a:p>
          </p:txBody>
        </p:sp>
        <p:cxnSp>
          <p:nvCxnSpPr>
            <p:cNvPr id="40" name="Connecteur droit avec flèche 39">
              <a:extLst>
                <a:ext uri="{FF2B5EF4-FFF2-40B4-BE49-F238E27FC236}">
                  <a16:creationId xmlns:a16="http://schemas.microsoft.com/office/drawing/2014/main" id="{278D33A4-6129-FA3E-FA0E-F10DF5538188}"/>
                </a:ext>
              </a:extLst>
            </p:cNvPr>
            <p:cNvCxnSpPr>
              <a:cxnSpLocks/>
              <a:stCxn id="44" idx="0"/>
            </p:cNvCxnSpPr>
            <p:nvPr/>
          </p:nvCxnSpPr>
          <p:spPr>
            <a:xfrm flipV="1">
              <a:off x="4432393" y="4524533"/>
              <a:ext cx="0" cy="917669"/>
            </a:xfrm>
            <a:prstGeom prst="straightConnector1">
              <a:avLst/>
            </a:prstGeom>
            <a:ln>
              <a:solidFill>
                <a:srgbClr val="C79125"/>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Espace réservé de la date 80">
            <a:extLst>
              <a:ext uri="{FF2B5EF4-FFF2-40B4-BE49-F238E27FC236}">
                <a16:creationId xmlns:a16="http://schemas.microsoft.com/office/drawing/2014/main" id="{CCA7616C-D59D-FE19-EACD-8F61AE06FED0}"/>
              </a:ext>
            </a:extLst>
          </p:cNvPr>
          <p:cNvSpPr>
            <a:spLocks noGrp="1"/>
          </p:cNvSpPr>
          <p:nvPr>
            <p:ph type="dt" sz="half" idx="10"/>
          </p:nvPr>
        </p:nvSpPr>
        <p:spPr/>
        <p:txBody>
          <a:bodyPr/>
          <a:lstStyle/>
          <a:p>
            <a:r>
              <a:rPr lang="fr-FR"/>
              <a:t>08/12/2023</a:t>
            </a:r>
          </a:p>
        </p:txBody>
      </p:sp>
      <p:sp>
        <p:nvSpPr>
          <p:cNvPr id="82" name="Espace réservé du pied de page 81">
            <a:extLst>
              <a:ext uri="{FF2B5EF4-FFF2-40B4-BE49-F238E27FC236}">
                <a16:creationId xmlns:a16="http://schemas.microsoft.com/office/drawing/2014/main" id="{43D856EF-C7EF-B7C8-BB42-4ED83D8E1FD3}"/>
              </a:ext>
            </a:extLst>
          </p:cNvPr>
          <p:cNvSpPr>
            <a:spLocks noGrp="1"/>
          </p:cNvSpPr>
          <p:nvPr>
            <p:ph type="ftr" sz="quarter" idx="11"/>
          </p:nvPr>
        </p:nvSpPr>
        <p:spPr/>
        <p:txBody>
          <a:bodyPr/>
          <a:lstStyle/>
          <a:p>
            <a:r>
              <a:rPr lang="en-US"/>
              <a:t>Presentation class project - TiSIG - TSI Class 2023</a:t>
            </a:r>
            <a:endParaRPr lang="fr-FR"/>
          </a:p>
        </p:txBody>
      </p:sp>
      <p:sp>
        <p:nvSpPr>
          <p:cNvPr id="83" name="Espace réservé du numéro de diapositive 82">
            <a:extLst>
              <a:ext uri="{FF2B5EF4-FFF2-40B4-BE49-F238E27FC236}">
                <a16:creationId xmlns:a16="http://schemas.microsoft.com/office/drawing/2014/main" id="{81F40411-9FFE-2C18-9B83-44CEFBF3851E}"/>
              </a:ext>
            </a:extLst>
          </p:cNvPr>
          <p:cNvSpPr>
            <a:spLocks noGrp="1"/>
          </p:cNvSpPr>
          <p:nvPr>
            <p:ph type="sldNum" sz="quarter" idx="12"/>
          </p:nvPr>
        </p:nvSpPr>
        <p:spPr/>
        <p:txBody>
          <a:bodyPr/>
          <a:lstStyle/>
          <a:p>
            <a:fld id="{C00805D6-75F3-46C0-893A-A04A6F4356BF}" type="slidenum">
              <a:rPr lang="fr-FR" smtClean="0"/>
              <a:t>31</a:t>
            </a:fld>
            <a:endParaRPr lang="fr-FR"/>
          </a:p>
        </p:txBody>
      </p:sp>
    </p:spTree>
    <p:extLst>
      <p:ext uri="{BB962C8B-B14F-4D97-AF65-F5344CB8AC3E}">
        <p14:creationId xmlns:p14="http://schemas.microsoft.com/office/powerpoint/2010/main" val="1507378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20EED73-1494-4E89-869B-E501A02B2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E9D7A3A2-205A-4FD7-89D2-24FA8A54E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934" y="0"/>
            <a:ext cx="11377066" cy="4001047"/>
          </a:xfrm>
          <a:custGeom>
            <a:avLst/>
            <a:gdLst>
              <a:gd name="connsiteX0" fmla="*/ 914840 w 11377066"/>
              <a:gd name="connsiteY0" fmla="*/ 0 h 3343806"/>
              <a:gd name="connsiteX1" fmla="*/ 11365513 w 11377066"/>
              <a:gd name="connsiteY1" fmla="*/ 0 h 3343806"/>
              <a:gd name="connsiteX2" fmla="*/ 11365513 w 11377066"/>
              <a:gd name="connsiteY2" fmla="*/ 846735 h 3343806"/>
              <a:gd name="connsiteX3" fmla="*/ 11050704 w 11377066"/>
              <a:gd name="connsiteY3" fmla="*/ 1046017 h 3343806"/>
              <a:gd name="connsiteX4" fmla="*/ 11195112 w 11377066"/>
              <a:gd name="connsiteY4" fmla="*/ 1103780 h 3343806"/>
              <a:gd name="connsiteX5" fmla="*/ 10553944 w 11377066"/>
              <a:gd name="connsiteY5" fmla="*/ 1441695 h 3343806"/>
              <a:gd name="connsiteX6" fmla="*/ 11148902 w 11377066"/>
              <a:gd name="connsiteY6" fmla="*/ 1383932 h 3343806"/>
              <a:gd name="connsiteX7" fmla="*/ 11117132 w 11377066"/>
              <a:gd name="connsiteY7" fmla="*/ 1430142 h 3343806"/>
              <a:gd name="connsiteX8" fmla="*/ 11085363 w 11377066"/>
              <a:gd name="connsiteY8" fmla="*/ 1476352 h 3343806"/>
              <a:gd name="connsiteX9" fmla="*/ 11365513 w 11377066"/>
              <a:gd name="connsiteY9" fmla="*/ 1447471 h 3343806"/>
              <a:gd name="connsiteX10" fmla="*/ 11365513 w 11377066"/>
              <a:gd name="connsiteY10" fmla="*/ 1496569 h 3343806"/>
              <a:gd name="connsiteX11" fmla="*/ 11278869 w 11377066"/>
              <a:gd name="connsiteY11" fmla="*/ 1554332 h 3343806"/>
              <a:gd name="connsiteX12" fmla="*/ 11365513 w 11377066"/>
              <a:gd name="connsiteY12" fmla="*/ 1539891 h 3343806"/>
              <a:gd name="connsiteX13" fmla="*/ 11377066 w 11377066"/>
              <a:gd name="connsiteY13" fmla="*/ 1539891 h 3343806"/>
              <a:gd name="connsiteX14" fmla="*/ 11377066 w 11377066"/>
              <a:gd name="connsiteY14" fmla="*/ 1765167 h 3343806"/>
              <a:gd name="connsiteX15" fmla="*/ 4624577 w 11377066"/>
              <a:gd name="connsiteY15" fmla="*/ 3342096 h 3343806"/>
              <a:gd name="connsiteX16" fmla="*/ 4000738 w 11377066"/>
              <a:gd name="connsiteY16" fmla="*/ 3313214 h 3343806"/>
              <a:gd name="connsiteX17" fmla="*/ 3853443 w 11377066"/>
              <a:gd name="connsiteY17" fmla="*/ 3217905 h 3343806"/>
              <a:gd name="connsiteX18" fmla="*/ 4003625 w 11377066"/>
              <a:gd name="connsiteY18" fmla="*/ 3171695 h 3343806"/>
              <a:gd name="connsiteX19" fmla="*/ 4465729 w 11377066"/>
              <a:gd name="connsiteY19" fmla="*/ 3024399 h 3343806"/>
              <a:gd name="connsiteX20" fmla="*/ 4015179 w 11377066"/>
              <a:gd name="connsiteY20" fmla="*/ 3047505 h 3343806"/>
              <a:gd name="connsiteX21" fmla="*/ 4656346 w 11377066"/>
              <a:gd name="connsiteY21" fmla="*/ 2926202 h 3343806"/>
              <a:gd name="connsiteX22" fmla="*/ 4841188 w 11377066"/>
              <a:gd name="connsiteY22" fmla="*/ 2862663 h 3343806"/>
              <a:gd name="connsiteX23" fmla="*/ 4659236 w 11377066"/>
              <a:gd name="connsiteY23" fmla="*/ 2836670 h 3343806"/>
              <a:gd name="connsiteX24" fmla="*/ 3778351 w 11377066"/>
              <a:gd name="connsiteY24" fmla="*/ 2914650 h 3343806"/>
              <a:gd name="connsiteX25" fmla="*/ 3694595 w 11377066"/>
              <a:gd name="connsiteY25" fmla="*/ 2923314 h 3343806"/>
              <a:gd name="connsiteX26" fmla="*/ 3119852 w 11377066"/>
              <a:gd name="connsiteY26" fmla="*/ 2862663 h 3343806"/>
              <a:gd name="connsiteX27" fmla="*/ 3440437 w 11377066"/>
              <a:gd name="connsiteY27" fmla="*/ 2799124 h 3343806"/>
              <a:gd name="connsiteX28" fmla="*/ 3070753 w 11377066"/>
              <a:gd name="connsiteY28" fmla="*/ 2761578 h 3343806"/>
              <a:gd name="connsiteX29" fmla="*/ 2623091 w 11377066"/>
              <a:gd name="connsiteY29" fmla="*/ 2726920 h 3343806"/>
              <a:gd name="connsiteX30" fmla="*/ 2160987 w 11377066"/>
              <a:gd name="connsiteY30" fmla="*/ 2611394 h 3343806"/>
              <a:gd name="connsiteX31" fmla="*/ 1837515 w 11377066"/>
              <a:gd name="connsiteY31" fmla="*/ 2573848 h 3343806"/>
              <a:gd name="connsiteX32" fmla="*/ 1869284 w 11377066"/>
              <a:gd name="connsiteY32" fmla="*/ 2472763 h 3343806"/>
              <a:gd name="connsiteX33" fmla="*/ 1808633 w 11377066"/>
              <a:gd name="connsiteY33" fmla="*/ 2386119 h 3343806"/>
              <a:gd name="connsiteX34" fmla="*/ 2354493 w 11377066"/>
              <a:gd name="connsiteY34" fmla="*/ 2342797 h 3343806"/>
              <a:gd name="connsiteX35" fmla="*/ 2146546 w 11377066"/>
              <a:gd name="connsiteY35" fmla="*/ 2328356 h 3343806"/>
              <a:gd name="connsiteX36" fmla="*/ 2054126 w 11377066"/>
              <a:gd name="connsiteY36" fmla="*/ 2285034 h 3343806"/>
              <a:gd name="connsiteX37" fmla="*/ 2132106 w 11377066"/>
              <a:gd name="connsiteY37" fmla="*/ 2238823 h 3343806"/>
              <a:gd name="connsiteX38" fmla="*/ 2478684 w 11377066"/>
              <a:gd name="connsiteY38" fmla="*/ 2085751 h 3343806"/>
              <a:gd name="connsiteX39" fmla="*/ 1511154 w 11377066"/>
              <a:gd name="connsiteY39" fmla="*/ 2094416 h 3343806"/>
              <a:gd name="connsiteX40" fmla="*/ 1638232 w 11377066"/>
              <a:gd name="connsiteY40" fmla="*/ 2042429 h 3343806"/>
              <a:gd name="connsiteX41" fmla="*/ 2972556 w 11377066"/>
              <a:gd name="connsiteY41" fmla="*/ 1718957 h 3343806"/>
              <a:gd name="connsiteX42" fmla="*/ 3238266 w 11377066"/>
              <a:gd name="connsiteY42" fmla="*/ 1678523 h 3343806"/>
              <a:gd name="connsiteX43" fmla="*/ 2522005 w 11377066"/>
              <a:gd name="connsiteY43" fmla="*/ 1664082 h 3343806"/>
              <a:gd name="connsiteX44" fmla="*/ 1421621 w 11377066"/>
              <a:gd name="connsiteY44" fmla="*/ 1522563 h 3343806"/>
              <a:gd name="connsiteX45" fmla="*/ 1525595 w 11377066"/>
              <a:gd name="connsiteY45" fmla="*/ 1392596 h 3343806"/>
              <a:gd name="connsiteX46" fmla="*/ 982623 w 11377066"/>
              <a:gd name="connsiteY46" fmla="*/ 1415701 h 3343806"/>
              <a:gd name="connsiteX47" fmla="*/ 1231003 w 11377066"/>
              <a:gd name="connsiteY47" fmla="*/ 1314616 h 3343806"/>
              <a:gd name="connsiteX48" fmla="*/ 1025945 w 11377066"/>
              <a:gd name="connsiteY48" fmla="*/ 1297287 h 3343806"/>
              <a:gd name="connsiteX49" fmla="*/ 841104 w 11377066"/>
              <a:gd name="connsiteY49" fmla="*/ 1225083 h 3343806"/>
              <a:gd name="connsiteX50" fmla="*/ 1612239 w 11377066"/>
              <a:gd name="connsiteY50" fmla="*/ 1112445 h 3343806"/>
              <a:gd name="connsiteX51" fmla="*/ 1814409 w 11377066"/>
              <a:gd name="connsiteY51" fmla="*/ 1008471 h 3343806"/>
              <a:gd name="connsiteX52" fmla="*/ 1932824 w 11377066"/>
              <a:gd name="connsiteY52" fmla="*/ 979590 h 3343806"/>
              <a:gd name="connsiteX53" fmla="*/ 2083007 w 11377066"/>
              <a:gd name="connsiteY53" fmla="*/ 936268 h 3343806"/>
              <a:gd name="connsiteX54" fmla="*/ 1947265 w 11377066"/>
              <a:gd name="connsiteY54" fmla="*/ 924715 h 3343806"/>
              <a:gd name="connsiteX55" fmla="*/ 1271438 w 11377066"/>
              <a:gd name="connsiteY55" fmla="*/ 895834 h 3343806"/>
              <a:gd name="connsiteX56" fmla="*/ 659150 w 11377066"/>
              <a:gd name="connsiteY56" fmla="*/ 907386 h 3343806"/>
              <a:gd name="connsiteX57" fmla="*/ 780453 w 11377066"/>
              <a:gd name="connsiteY57" fmla="*/ 846735 h 3343806"/>
              <a:gd name="connsiteX58" fmla="*/ 841104 w 11377066"/>
              <a:gd name="connsiteY58" fmla="*/ 788972 h 3343806"/>
              <a:gd name="connsiteX59" fmla="*/ 448316 w 11377066"/>
              <a:gd name="connsiteY59" fmla="*/ 659006 h 3343806"/>
              <a:gd name="connsiteX60" fmla="*/ 910419 w 11377066"/>
              <a:gd name="connsiteY60" fmla="*/ 569473 h 3343806"/>
              <a:gd name="connsiteX61" fmla="*/ 604275 w 11377066"/>
              <a:gd name="connsiteY61" fmla="*/ 514598 h 3343806"/>
              <a:gd name="connsiteX62" fmla="*/ 15093 w 11377066"/>
              <a:gd name="connsiteY62" fmla="*/ 352862 h 3343806"/>
              <a:gd name="connsiteX63" fmla="*/ 430987 w 11377066"/>
              <a:gd name="connsiteY63" fmla="*/ 136251 h 3343806"/>
              <a:gd name="connsiteX64" fmla="*/ 874092 w 11377066"/>
              <a:gd name="connsiteY64" fmla="*/ 17656 h 334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377066" h="3343806">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6BFDF0B-6325-416D-926F-7141006D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93668" y="5127460"/>
            <a:ext cx="6498333" cy="1730540"/>
          </a:xfrm>
          <a:custGeom>
            <a:avLst/>
            <a:gdLst>
              <a:gd name="connsiteX0" fmla="*/ 2987112 w 6498333"/>
              <a:gd name="connsiteY0" fmla="*/ 1730384 h 1730540"/>
              <a:gd name="connsiteX1" fmla="*/ 3113423 w 6498333"/>
              <a:gd name="connsiteY1" fmla="*/ 1728494 h 1730540"/>
              <a:gd name="connsiteX2" fmla="*/ 6436159 w 6498333"/>
              <a:gd name="connsiteY2" fmla="*/ 1396018 h 1730540"/>
              <a:gd name="connsiteX3" fmla="*/ 6498333 w 6498333"/>
              <a:gd name="connsiteY3" fmla="*/ 1381988 h 1730540"/>
              <a:gd name="connsiteX4" fmla="*/ 6498333 w 6498333"/>
              <a:gd name="connsiteY4" fmla="*/ 0 h 1730540"/>
              <a:gd name="connsiteX5" fmla="*/ 723703 w 6498333"/>
              <a:gd name="connsiteY5" fmla="*/ 0 h 1730540"/>
              <a:gd name="connsiteX6" fmla="*/ 629735 w 6498333"/>
              <a:gd name="connsiteY6" fmla="*/ 31770 h 1730540"/>
              <a:gd name="connsiteX7" fmla="*/ 127078 w 6498333"/>
              <a:gd name="connsiteY7" fmla="*/ 173371 h 1730540"/>
              <a:gd name="connsiteX8" fmla="*/ 0 w 6498333"/>
              <a:gd name="connsiteY8" fmla="*/ 235577 h 1730540"/>
              <a:gd name="connsiteX9" fmla="*/ 967530 w 6498333"/>
              <a:gd name="connsiteY9" fmla="*/ 225208 h 1730540"/>
              <a:gd name="connsiteX10" fmla="*/ 620954 w 6498333"/>
              <a:gd name="connsiteY10" fmla="*/ 408367 h 1730540"/>
              <a:gd name="connsiteX11" fmla="*/ 542972 w 6498333"/>
              <a:gd name="connsiteY11" fmla="*/ 463661 h 1730540"/>
              <a:gd name="connsiteX12" fmla="*/ 635392 w 6498333"/>
              <a:gd name="connsiteY12" fmla="*/ 515499 h 1730540"/>
              <a:gd name="connsiteX13" fmla="*/ 843339 w 6498333"/>
              <a:gd name="connsiteY13" fmla="*/ 532778 h 1730540"/>
              <a:gd name="connsiteX14" fmla="*/ 297479 w 6498333"/>
              <a:gd name="connsiteY14" fmla="*/ 584615 h 1730540"/>
              <a:gd name="connsiteX15" fmla="*/ 358130 w 6498333"/>
              <a:gd name="connsiteY15" fmla="*/ 688289 h 1730540"/>
              <a:gd name="connsiteX16" fmla="*/ 326361 w 6498333"/>
              <a:gd name="connsiteY16" fmla="*/ 809243 h 1730540"/>
              <a:gd name="connsiteX17" fmla="*/ 649833 w 6498333"/>
              <a:gd name="connsiteY17" fmla="*/ 854169 h 1730540"/>
              <a:gd name="connsiteX18" fmla="*/ 1111937 w 6498333"/>
              <a:gd name="connsiteY18" fmla="*/ 992402 h 1730540"/>
              <a:gd name="connsiteX19" fmla="*/ 1559599 w 6498333"/>
              <a:gd name="connsiteY19" fmla="*/ 1033872 h 1730540"/>
              <a:gd name="connsiteX20" fmla="*/ 1929284 w 6498333"/>
              <a:gd name="connsiteY20" fmla="*/ 1078798 h 1730540"/>
              <a:gd name="connsiteX21" fmla="*/ 1608698 w 6498333"/>
              <a:gd name="connsiteY21" fmla="*/ 1154826 h 1730540"/>
              <a:gd name="connsiteX22" fmla="*/ 2183442 w 6498333"/>
              <a:gd name="connsiteY22" fmla="*/ 1227398 h 1730540"/>
              <a:gd name="connsiteX23" fmla="*/ 2267197 w 6498333"/>
              <a:gd name="connsiteY23" fmla="*/ 1217031 h 1730540"/>
              <a:gd name="connsiteX24" fmla="*/ 3148082 w 6498333"/>
              <a:gd name="connsiteY24" fmla="*/ 1123724 h 1730540"/>
              <a:gd name="connsiteX25" fmla="*/ 3330034 w 6498333"/>
              <a:gd name="connsiteY25" fmla="*/ 1154826 h 1730540"/>
              <a:gd name="connsiteX26" fmla="*/ 3145192 w 6498333"/>
              <a:gd name="connsiteY26" fmla="*/ 1230854 h 1730540"/>
              <a:gd name="connsiteX27" fmla="*/ 2504025 w 6498333"/>
              <a:gd name="connsiteY27" fmla="*/ 1376000 h 1730540"/>
              <a:gd name="connsiteX28" fmla="*/ 2954575 w 6498333"/>
              <a:gd name="connsiteY28" fmla="*/ 1348352 h 1730540"/>
              <a:gd name="connsiteX29" fmla="*/ 2492471 w 6498333"/>
              <a:gd name="connsiteY29" fmla="*/ 1524600 h 1730540"/>
              <a:gd name="connsiteX30" fmla="*/ 2342289 w 6498333"/>
              <a:gd name="connsiteY30" fmla="*/ 1579893 h 1730540"/>
              <a:gd name="connsiteX31" fmla="*/ 2489584 w 6498333"/>
              <a:gd name="connsiteY31" fmla="*/ 1693935 h 1730540"/>
              <a:gd name="connsiteX32" fmla="*/ 2987112 w 6498333"/>
              <a:gd name="connsiteY32" fmla="*/ 1730384 h 173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98333" h="173054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re 1">
            <a:extLst>
              <a:ext uri="{FF2B5EF4-FFF2-40B4-BE49-F238E27FC236}">
                <a16:creationId xmlns:a16="http://schemas.microsoft.com/office/drawing/2014/main" id="{95D637F6-B50F-EA62-41A6-1BED7654DF7E}"/>
              </a:ext>
            </a:extLst>
          </p:cNvPr>
          <p:cNvSpPr>
            <a:spLocks noGrp="1"/>
          </p:cNvSpPr>
          <p:nvPr>
            <p:ph type="title"/>
          </p:nvPr>
        </p:nvSpPr>
        <p:spPr>
          <a:xfrm>
            <a:off x="838200" y="365125"/>
            <a:ext cx="10515600" cy="1325563"/>
          </a:xfrm>
        </p:spPr>
        <p:txBody>
          <a:bodyPr/>
          <a:lstStyle/>
          <a:p>
            <a:r>
              <a:rPr lang="fr-FR" dirty="0" err="1">
                <a:latin typeface="Bodoni MT" panose="02070603080606020203" pitchFamily="18" charset="0"/>
              </a:rPr>
              <a:t>Importing</a:t>
            </a:r>
            <a:r>
              <a:rPr lang="fr-FR" dirty="0">
                <a:latin typeface="Bodoni MT" panose="02070603080606020203" pitchFamily="18" charset="0"/>
              </a:rPr>
              <a:t> rasters (</a:t>
            </a:r>
            <a:r>
              <a:rPr lang="fr-FR" dirty="0" err="1">
                <a:latin typeface="Bodoni MT" panose="02070603080606020203" pitchFamily="18" charset="0"/>
              </a:rPr>
              <a:t>GeoTiff</a:t>
            </a:r>
            <a:r>
              <a:rPr lang="fr-FR" dirty="0">
                <a:latin typeface="Bodoni MT" panose="02070603080606020203" pitchFamily="18" charset="0"/>
              </a:rPr>
              <a:t>)</a:t>
            </a:r>
            <a:endParaRPr lang="fr-FR" dirty="0"/>
          </a:p>
        </p:txBody>
      </p:sp>
      <p:graphicFrame>
        <p:nvGraphicFramePr>
          <p:cNvPr id="7" name="Espace réservé du contenu 6">
            <a:extLst>
              <a:ext uri="{FF2B5EF4-FFF2-40B4-BE49-F238E27FC236}">
                <a16:creationId xmlns:a16="http://schemas.microsoft.com/office/drawing/2014/main" id="{689BD040-E7FE-D443-B98C-38F8FBCCFCB0}"/>
              </a:ext>
            </a:extLst>
          </p:cNvPr>
          <p:cNvGraphicFramePr>
            <a:graphicFrameLocks noGrp="1"/>
          </p:cNvGraphicFramePr>
          <p:nvPr>
            <p:ph idx="1"/>
            <p:extLst>
              <p:ext uri="{D42A27DB-BD31-4B8C-83A1-F6EECF244321}">
                <p14:modId xmlns:p14="http://schemas.microsoft.com/office/powerpoint/2010/main" val="1400614948"/>
              </p:ext>
            </p:extLst>
          </p:nvPr>
        </p:nvGraphicFramePr>
        <p:xfrm>
          <a:off x="322283" y="1489774"/>
          <a:ext cx="11547435" cy="3878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Espace réservé de la date 9">
            <a:extLst>
              <a:ext uri="{FF2B5EF4-FFF2-40B4-BE49-F238E27FC236}">
                <a16:creationId xmlns:a16="http://schemas.microsoft.com/office/drawing/2014/main" id="{06F8C866-5525-6027-2E51-7C514ACB4110}"/>
              </a:ext>
            </a:extLst>
          </p:cNvPr>
          <p:cNvSpPr>
            <a:spLocks noGrp="1"/>
          </p:cNvSpPr>
          <p:nvPr>
            <p:ph type="dt" sz="half" idx="10"/>
          </p:nvPr>
        </p:nvSpPr>
        <p:spPr/>
        <p:txBody>
          <a:bodyPr/>
          <a:lstStyle/>
          <a:p>
            <a:r>
              <a:rPr lang="fr-FR"/>
              <a:t>08/12/2023</a:t>
            </a:r>
          </a:p>
        </p:txBody>
      </p:sp>
      <p:sp>
        <p:nvSpPr>
          <p:cNvPr id="11" name="Espace réservé du pied de page 10">
            <a:extLst>
              <a:ext uri="{FF2B5EF4-FFF2-40B4-BE49-F238E27FC236}">
                <a16:creationId xmlns:a16="http://schemas.microsoft.com/office/drawing/2014/main" id="{84CA38BD-EC46-1BD1-2E85-F5778269057B}"/>
              </a:ext>
            </a:extLst>
          </p:cNvPr>
          <p:cNvSpPr>
            <a:spLocks noGrp="1"/>
          </p:cNvSpPr>
          <p:nvPr>
            <p:ph type="ftr" sz="quarter" idx="11"/>
          </p:nvPr>
        </p:nvSpPr>
        <p:spPr/>
        <p:txBody>
          <a:bodyPr/>
          <a:lstStyle/>
          <a:p>
            <a:r>
              <a:rPr lang="en-US"/>
              <a:t>Presentation class project - TiSIG - TSI Class 2023</a:t>
            </a:r>
            <a:endParaRPr lang="fr-FR"/>
          </a:p>
        </p:txBody>
      </p:sp>
      <p:sp>
        <p:nvSpPr>
          <p:cNvPr id="12" name="Espace réservé du numéro de diapositive 11">
            <a:extLst>
              <a:ext uri="{FF2B5EF4-FFF2-40B4-BE49-F238E27FC236}">
                <a16:creationId xmlns:a16="http://schemas.microsoft.com/office/drawing/2014/main" id="{06AE4983-D5E4-CA36-C17E-75D48A4AC0C2}"/>
              </a:ext>
            </a:extLst>
          </p:cNvPr>
          <p:cNvSpPr>
            <a:spLocks noGrp="1"/>
          </p:cNvSpPr>
          <p:nvPr>
            <p:ph type="sldNum" sz="quarter" idx="12"/>
          </p:nvPr>
        </p:nvSpPr>
        <p:spPr/>
        <p:txBody>
          <a:bodyPr/>
          <a:lstStyle/>
          <a:p>
            <a:fld id="{C00805D6-75F3-46C0-893A-A04A6F4356BF}" type="slidenum">
              <a:rPr lang="fr-FR" smtClean="0"/>
              <a:t>32</a:t>
            </a:fld>
            <a:endParaRPr lang="fr-FR"/>
          </a:p>
        </p:txBody>
      </p:sp>
    </p:spTree>
    <p:extLst>
      <p:ext uri="{BB962C8B-B14F-4D97-AF65-F5344CB8AC3E}">
        <p14:creationId xmlns:p14="http://schemas.microsoft.com/office/powerpoint/2010/main" val="46848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re 14">
            <a:extLst>
              <a:ext uri="{FF2B5EF4-FFF2-40B4-BE49-F238E27FC236}">
                <a16:creationId xmlns:a16="http://schemas.microsoft.com/office/drawing/2014/main" id="{660E9B0C-419E-0E5F-109C-CDD65C535152}"/>
              </a:ext>
            </a:extLst>
          </p:cNvPr>
          <p:cNvSpPr>
            <a:spLocks noGrp="1"/>
          </p:cNvSpPr>
          <p:nvPr>
            <p:ph type="title"/>
          </p:nvPr>
        </p:nvSpPr>
        <p:spPr/>
        <p:txBody>
          <a:bodyPr/>
          <a:lstStyle/>
          <a:p>
            <a:r>
              <a:rPr lang="fr-FR" dirty="0" err="1">
                <a:latin typeface="Bodoni MT" panose="02070603080606020203" pitchFamily="18" charset="0"/>
              </a:rPr>
              <a:t>Displaying</a:t>
            </a:r>
            <a:r>
              <a:rPr lang="fr-FR" dirty="0">
                <a:latin typeface="Bodoni MT" panose="02070603080606020203" pitchFamily="18" charset="0"/>
              </a:rPr>
              <a:t> rasters</a:t>
            </a:r>
          </a:p>
        </p:txBody>
      </p:sp>
      <p:grpSp>
        <p:nvGrpSpPr>
          <p:cNvPr id="17" name="Groupe 16">
            <a:extLst>
              <a:ext uri="{FF2B5EF4-FFF2-40B4-BE49-F238E27FC236}">
                <a16:creationId xmlns:a16="http://schemas.microsoft.com/office/drawing/2014/main" id="{FA5BBEAC-FCF9-C60F-8629-9EC47C31EACE}"/>
              </a:ext>
            </a:extLst>
          </p:cNvPr>
          <p:cNvGrpSpPr/>
          <p:nvPr/>
        </p:nvGrpSpPr>
        <p:grpSpPr>
          <a:xfrm>
            <a:off x="1050925" y="2267232"/>
            <a:ext cx="10437299" cy="3294171"/>
            <a:chOff x="1050925" y="2267232"/>
            <a:chExt cx="10437299" cy="3294171"/>
          </a:xfrm>
        </p:grpSpPr>
        <p:sp>
          <p:nvSpPr>
            <p:cNvPr id="3" name="Cylinder 2">
              <a:extLst>
                <a:ext uri="{FF2B5EF4-FFF2-40B4-BE49-F238E27FC236}">
                  <a16:creationId xmlns:a16="http://schemas.microsoft.com/office/drawing/2014/main" id="{86E713C3-7324-C9E0-7DC9-AFA5F1E6BFE6}"/>
                </a:ext>
              </a:extLst>
            </p:cNvPr>
            <p:cNvSpPr/>
            <p:nvPr/>
          </p:nvSpPr>
          <p:spPr>
            <a:xfrm>
              <a:off x="1050925" y="3437620"/>
              <a:ext cx="1473142" cy="1583629"/>
            </a:xfrm>
            <a:prstGeom prst="can">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04672">
                <a:spcAft>
                  <a:spcPts val="600"/>
                </a:spcAft>
              </a:pPr>
              <a:r>
                <a:rPr lang="en-US" sz="1760" b="1" kern="1200">
                  <a:solidFill>
                    <a:srgbClr val="555555"/>
                  </a:solidFill>
                  <a:latin typeface="+mn-lt"/>
                  <a:ea typeface="+mn-ea"/>
                  <a:cs typeface="Calibri"/>
                </a:rPr>
                <a:t>Database 2D</a:t>
              </a:r>
            </a:p>
            <a:p>
              <a:pPr algn="ctr" defTabSz="804672">
                <a:spcAft>
                  <a:spcPts val="600"/>
                </a:spcAft>
              </a:pPr>
              <a:r>
                <a:rPr lang="en-US" sz="1760" kern="1200" err="1">
                  <a:solidFill>
                    <a:srgbClr val="555555"/>
                  </a:solidFill>
                  <a:latin typeface="+mn-lt"/>
                  <a:ea typeface="+mn-ea"/>
                  <a:cs typeface="Calibri"/>
                </a:rPr>
                <a:t>Geotiff</a:t>
              </a:r>
              <a:r>
                <a:rPr lang="en-US" sz="1760" kern="1200">
                  <a:solidFill>
                    <a:srgbClr val="555555"/>
                  </a:solidFill>
                  <a:latin typeface="+mn-lt"/>
                  <a:ea typeface="+mn-ea"/>
                  <a:cs typeface="Calibri"/>
                </a:rPr>
                <a:t> table</a:t>
              </a:r>
              <a:endParaRPr lang="en-US" sz="2000">
                <a:cs typeface="Calibri"/>
              </a:endParaRPr>
            </a:p>
          </p:txBody>
        </p:sp>
        <p:sp>
          <p:nvSpPr>
            <p:cNvPr id="4" name="Rectangle: Rounded Corners 3">
              <a:extLst>
                <a:ext uri="{FF2B5EF4-FFF2-40B4-BE49-F238E27FC236}">
                  <a16:creationId xmlns:a16="http://schemas.microsoft.com/office/drawing/2014/main" id="{C7C37EAA-18B5-E4B2-1CE4-91E005DB68D7}"/>
                </a:ext>
              </a:extLst>
            </p:cNvPr>
            <p:cNvSpPr/>
            <p:nvPr/>
          </p:nvSpPr>
          <p:spPr>
            <a:xfrm>
              <a:off x="4291839" y="2701051"/>
              <a:ext cx="2737589" cy="2860352"/>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804672">
                <a:spcAft>
                  <a:spcPts val="600"/>
                </a:spcAft>
              </a:pPr>
              <a:r>
                <a:rPr lang="en-US" sz="2112" b="1" kern="1200">
                  <a:solidFill>
                    <a:schemeClr val="tx1"/>
                  </a:solidFill>
                  <a:latin typeface="+mn-lt"/>
                  <a:ea typeface="+mn-ea"/>
                  <a:cs typeface="Calibri"/>
                </a:rPr>
                <a:t>Raster item</a:t>
              </a:r>
              <a:endParaRPr lang="en-US" sz="2400" b="1">
                <a:solidFill>
                  <a:schemeClr val="tx1"/>
                </a:solidFill>
                <a:cs typeface="Calibri"/>
              </a:endParaRPr>
            </a:p>
          </p:txBody>
        </p:sp>
        <p:sp>
          <p:nvSpPr>
            <p:cNvPr id="9" name="Rectangle: Rounded Corners 8">
              <a:extLst>
                <a:ext uri="{FF2B5EF4-FFF2-40B4-BE49-F238E27FC236}">
                  <a16:creationId xmlns:a16="http://schemas.microsoft.com/office/drawing/2014/main" id="{1195A00A-4455-4B68-5249-6B61F4254A85}"/>
                </a:ext>
              </a:extLst>
            </p:cNvPr>
            <p:cNvSpPr/>
            <p:nvPr/>
          </p:nvSpPr>
          <p:spPr>
            <a:xfrm>
              <a:off x="4709230" y="3228925"/>
              <a:ext cx="1816875" cy="662914"/>
            </a:xfrm>
            <a:prstGeom prst="roundRect">
              <a:avLst/>
            </a:prstGeom>
            <a:solidFill>
              <a:srgbClr val="F9F1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04672">
                <a:spcAft>
                  <a:spcPts val="600"/>
                </a:spcAft>
              </a:pPr>
              <a:r>
                <a:rPr lang="en-US" sz="1760" b="1" kern="1200" err="1">
                  <a:solidFill>
                    <a:schemeClr val="tx1"/>
                  </a:solidFill>
                  <a:latin typeface="+mn-lt"/>
                  <a:ea typeface="+mn-lt"/>
                  <a:cs typeface="+mn-lt"/>
                </a:rPr>
                <a:t>Pixmap</a:t>
              </a:r>
              <a:endParaRPr lang="en-US" sz="2000" b="1" err="1">
                <a:solidFill>
                  <a:schemeClr val="tx1"/>
                </a:solidFill>
                <a:ea typeface="+mn-lt"/>
                <a:cs typeface="+mn-lt"/>
              </a:endParaRPr>
            </a:p>
          </p:txBody>
        </p:sp>
        <p:sp>
          <p:nvSpPr>
            <p:cNvPr id="12" name="Rectangle: Rounded Corners 11">
              <a:extLst>
                <a:ext uri="{FF2B5EF4-FFF2-40B4-BE49-F238E27FC236}">
                  <a16:creationId xmlns:a16="http://schemas.microsoft.com/office/drawing/2014/main" id="{525D41AE-4C34-0E66-0B72-2D566401ABDB}"/>
                </a:ext>
              </a:extLst>
            </p:cNvPr>
            <p:cNvSpPr/>
            <p:nvPr/>
          </p:nvSpPr>
          <p:spPr>
            <a:xfrm>
              <a:off x="4709229" y="4419715"/>
              <a:ext cx="1816875" cy="662914"/>
            </a:xfrm>
            <a:prstGeom prst="roundRect">
              <a:avLst/>
            </a:prstGeom>
            <a:solidFill>
              <a:srgbClr val="F9F1D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804672">
                <a:spcAft>
                  <a:spcPts val="600"/>
                </a:spcAft>
              </a:pPr>
              <a:r>
                <a:rPr lang="en-US" sz="1584" kern="1200" err="1">
                  <a:solidFill>
                    <a:schemeClr val="tx1"/>
                  </a:solidFill>
                  <a:latin typeface="+mn-lt"/>
                  <a:ea typeface="+mn-lt"/>
                  <a:cs typeface="+mn-lt"/>
                </a:rPr>
                <a:t>Pixmap</a:t>
              </a:r>
              <a:r>
                <a:rPr lang="en-US" sz="1584" kern="1200">
                  <a:solidFill>
                    <a:schemeClr val="tx1"/>
                  </a:solidFill>
                  <a:latin typeface="+mn-lt"/>
                  <a:ea typeface="+mn-lt"/>
                  <a:cs typeface="+mn-lt"/>
                </a:rPr>
                <a:t> Extent</a:t>
              </a:r>
              <a:endParaRPr lang="en-US" err="1">
                <a:solidFill>
                  <a:schemeClr val="tx1"/>
                </a:solidFill>
              </a:endParaRPr>
            </a:p>
          </p:txBody>
        </p:sp>
        <p:cxnSp>
          <p:nvCxnSpPr>
            <p:cNvPr id="14" name="Straight Arrow Connector 13">
              <a:extLst>
                <a:ext uri="{FF2B5EF4-FFF2-40B4-BE49-F238E27FC236}">
                  <a16:creationId xmlns:a16="http://schemas.microsoft.com/office/drawing/2014/main" id="{17FAD697-2020-EC54-5985-BF28EB58DD93}"/>
                </a:ext>
              </a:extLst>
            </p:cNvPr>
            <p:cNvCxnSpPr/>
            <p:nvPr/>
          </p:nvCxnSpPr>
          <p:spPr>
            <a:xfrm flipV="1">
              <a:off x="2695936" y="3554246"/>
              <a:ext cx="2074675" cy="491047"/>
            </a:xfrm>
            <a:prstGeom prst="straightConnector1">
              <a:avLst/>
            </a:prstGeom>
            <a:ln w="57150">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6EA9BAB-6306-E91F-0831-501D38C32CC5}"/>
                </a:ext>
              </a:extLst>
            </p:cNvPr>
            <p:cNvSpPr/>
            <p:nvPr/>
          </p:nvSpPr>
          <p:spPr>
            <a:xfrm>
              <a:off x="8277111" y="3047747"/>
              <a:ext cx="2584560" cy="216696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04672">
                <a:spcAft>
                  <a:spcPts val="600"/>
                </a:spcAft>
              </a:pPr>
              <a:r>
                <a:rPr lang="en-US" sz="2112" b="1" kern="1200" dirty="0">
                  <a:solidFill>
                    <a:schemeClr val="tx1"/>
                  </a:solidFill>
                  <a:latin typeface="+mn-lt"/>
                  <a:ea typeface="+mn-ea"/>
                  <a:cs typeface="+mn-cs"/>
                </a:rPr>
                <a:t>Scene</a:t>
              </a:r>
              <a:endParaRPr lang="en-US" sz="2400" b="1" dirty="0">
                <a:solidFill>
                  <a:schemeClr val="tx1"/>
                </a:solidFill>
              </a:endParaRPr>
            </a:p>
          </p:txBody>
        </p:sp>
        <p:cxnSp>
          <p:nvCxnSpPr>
            <p:cNvPr id="25" name="Straight Arrow Connector 24">
              <a:extLst>
                <a:ext uri="{FF2B5EF4-FFF2-40B4-BE49-F238E27FC236}">
                  <a16:creationId xmlns:a16="http://schemas.microsoft.com/office/drawing/2014/main" id="{5AE0B960-990F-9CD2-5589-7A655B53564D}"/>
                </a:ext>
              </a:extLst>
            </p:cNvPr>
            <p:cNvCxnSpPr>
              <a:cxnSpLocks/>
            </p:cNvCxnSpPr>
            <p:nvPr/>
          </p:nvCxnSpPr>
          <p:spPr>
            <a:xfrm>
              <a:off x="2695935" y="4376750"/>
              <a:ext cx="2074675" cy="368286"/>
            </a:xfrm>
            <a:prstGeom prst="straightConnector1">
              <a:avLst/>
            </a:prstGeom>
            <a:ln w="57150">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A421420-FFBC-A318-F65E-C5384E7558DD}"/>
                </a:ext>
              </a:extLst>
            </p:cNvPr>
            <p:cNvSpPr txBox="1"/>
            <p:nvPr/>
          </p:nvSpPr>
          <p:spPr>
            <a:xfrm>
              <a:off x="2622279" y="3278030"/>
              <a:ext cx="1681837" cy="327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04672">
                <a:spcAft>
                  <a:spcPts val="600"/>
                </a:spcAft>
              </a:pPr>
              <a:r>
                <a:rPr lang="en-US" sz="1584" kern="1200" err="1">
                  <a:solidFill>
                    <a:schemeClr val="tx1"/>
                  </a:solidFill>
                  <a:latin typeface="+mn-lt"/>
                  <a:ea typeface="+mn-lt"/>
                  <a:cs typeface="+mn-lt"/>
                </a:rPr>
                <a:t>Geotiff</a:t>
              </a:r>
              <a:r>
                <a:rPr lang="en-US" sz="1584" kern="1200">
                  <a:solidFill>
                    <a:schemeClr val="tx1"/>
                  </a:solidFill>
                  <a:latin typeface="+mn-lt"/>
                  <a:ea typeface="+mn-lt"/>
                  <a:cs typeface="+mn-lt"/>
                </a:rPr>
                <a:t> </a:t>
              </a:r>
              <a:r>
                <a:rPr lang="en-US" sz="1584" b="1" kern="1200">
                  <a:solidFill>
                    <a:schemeClr val="tx1"/>
                  </a:solidFill>
                  <a:latin typeface="+mn-lt"/>
                  <a:ea typeface="+mn-ea"/>
                  <a:cs typeface="Calibri"/>
                </a:rPr>
                <a:t>File Path</a:t>
              </a:r>
              <a:endParaRPr lang="en-US" b="1">
                <a:cs typeface="Calibri"/>
              </a:endParaRPr>
            </a:p>
          </p:txBody>
        </p:sp>
        <p:sp>
          <p:nvSpPr>
            <p:cNvPr id="28" name="TextBox 27">
              <a:extLst>
                <a:ext uri="{FF2B5EF4-FFF2-40B4-BE49-F238E27FC236}">
                  <a16:creationId xmlns:a16="http://schemas.microsoft.com/office/drawing/2014/main" id="{D6A25142-8210-51CE-59C3-1E4469027EBA}"/>
                </a:ext>
              </a:extLst>
            </p:cNvPr>
            <p:cNvSpPr txBox="1"/>
            <p:nvPr/>
          </p:nvSpPr>
          <p:spPr>
            <a:xfrm>
              <a:off x="2683659" y="4849382"/>
              <a:ext cx="1473142" cy="327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04672">
                <a:spcAft>
                  <a:spcPts val="600"/>
                </a:spcAft>
              </a:pPr>
              <a:r>
                <a:rPr lang="en-US" sz="1584" kern="1200" err="1">
                  <a:solidFill>
                    <a:schemeClr val="tx1"/>
                  </a:solidFill>
                  <a:latin typeface="+mn-lt"/>
                  <a:ea typeface="+mn-ea"/>
                  <a:cs typeface="Calibri"/>
                </a:rPr>
                <a:t>Geotiff</a:t>
              </a:r>
              <a:r>
                <a:rPr lang="en-US" sz="1584" kern="1200">
                  <a:solidFill>
                    <a:schemeClr val="tx1"/>
                  </a:solidFill>
                  <a:latin typeface="+mn-lt"/>
                  <a:ea typeface="+mn-ea"/>
                  <a:cs typeface="Calibri"/>
                </a:rPr>
                <a:t> </a:t>
              </a:r>
              <a:r>
                <a:rPr lang="en-US" sz="1584" b="1" kern="1200">
                  <a:solidFill>
                    <a:schemeClr val="tx1"/>
                  </a:solidFill>
                  <a:latin typeface="+mn-lt"/>
                  <a:ea typeface="+mn-ea"/>
                  <a:cs typeface="Calibri"/>
                </a:rPr>
                <a:t>Extent</a:t>
              </a:r>
              <a:endParaRPr lang="en-US" b="1">
                <a:cs typeface="Calibri"/>
              </a:endParaRPr>
            </a:p>
          </p:txBody>
        </p:sp>
        <p:cxnSp>
          <p:nvCxnSpPr>
            <p:cNvPr id="31" name="Straight Arrow Connector 30">
              <a:extLst>
                <a:ext uri="{FF2B5EF4-FFF2-40B4-BE49-F238E27FC236}">
                  <a16:creationId xmlns:a16="http://schemas.microsoft.com/office/drawing/2014/main" id="{EC228522-FE4D-A394-F632-6D830609D585}"/>
                </a:ext>
              </a:extLst>
            </p:cNvPr>
            <p:cNvCxnSpPr/>
            <p:nvPr/>
          </p:nvCxnSpPr>
          <p:spPr>
            <a:xfrm flipH="1" flipV="1">
              <a:off x="5616855" y="3906735"/>
              <a:ext cx="3971" cy="470648"/>
            </a:xfrm>
            <a:prstGeom prst="straightConnector1">
              <a:avLst/>
            </a:prstGeom>
            <a:ln w="1270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4CDC449-F79F-0EA6-0E75-987F57377A1F}"/>
                </a:ext>
              </a:extLst>
            </p:cNvPr>
            <p:cNvSpPr txBox="1"/>
            <p:nvPr/>
          </p:nvSpPr>
          <p:spPr>
            <a:xfrm>
              <a:off x="6780514" y="3722156"/>
              <a:ext cx="1681837" cy="409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04672">
                <a:spcAft>
                  <a:spcPts val="600"/>
                </a:spcAft>
              </a:pPr>
              <a:r>
                <a:rPr lang="en-US" sz="2112" kern="1200">
                  <a:solidFill>
                    <a:schemeClr val="tx1"/>
                  </a:solidFill>
                  <a:latin typeface="+mn-lt"/>
                  <a:ea typeface="+mn-lt"/>
                  <a:cs typeface="+mn-lt"/>
                </a:rPr>
                <a:t>Add to</a:t>
              </a:r>
              <a:endParaRPr lang="en-US" sz="2400">
                <a:cs typeface="Calibri"/>
              </a:endParaRPr>
            </a:p>
          </p:txBody>
        </p:sp>
        <p:pic>
          <p:nvPicPr>
            <p:cNvPr id="5" name="Picture 4">
              <a:extLst>
                <a:ext uri="{FF2B5EF4-FFF2-40B4-BE49-F238E27FC236}">
                  <a16:creationId xmlns:a16="http://schemas.microsoft.com/office/drawing/2014/main" id="{3F9D8BC3-5876-FDDE-0EB4-50C4BF9D31A7}"/>
                </a:ext>
              </a:extLst>
            </p:cNvPr>
            <p:cNvPicPr>
              <a:picLocks noChangeAspect="1"/>
            </p:cNvPicPr>
            <p:nvPr/>
          </p:nvPicPr>
          <p:blipFill>
            <a:blip r:embed="rId2"/>
            <a:stretch>
              <a:fillRect/>
            </a:stretch>
          </p:blipFill>
          <p:spPr>
            <a:xfrm>
              <a:off x="8981131" y="3561230"/>
              <a:ext cx="1236298" cy="1259580"/>
            </a:xfrm>
            <a:prstGeom prst="rect">
              <a:avLst/>
            </a:prstGeom>
          </p:spPr>
        </p:pic>
        <p:cxnSp>
          <p:nvCxnSpPr>
            <p:cNvPr id="6" name="Straight Arrow Connector 13">
              <a:extLst>
                <a:ext uri="{FF2B5EF4-FFF2-40B4-BE49-F238E27FC236}">
                  <a16:creationId xmlns:a16="http://schemas.microsoft.com/office/drawing/2014/main" id="{E11BE5B1-95A2-633D-3D49-5283570B1FB4}"/>
                </a:ext>
              </a:extLst>
            </p:cNvPr>
            <p:cNvCxnSpPr>
              <a:cxnSpLocks/>
            </p:cNvCxnSpPr>
            <p:nvPr/>
          </p:nvCxnSpPr>
          <p:spPr>
            <a:xfrm>
              <a:off x="7163708" y="4131227"/>
              <a:ext cx="954883" cy="0"/>
            </a:xfrm>
            <a:prstGeom prst="straightConnector1">
              <a:avLst/>
            </a:prstGeom>
            <a:ln w="57150">
              <a:solidFill>
                <a:srgbClr val="C79125"/>
              </a:solidFill>
              <a:tailEnd type="triangle"/>
            </a:ln>
          </p:spPr>
          <p:style>
            <a:lnRef idx="1">
              <a:schemeClr val="accent1"/>
            </a:lnRef>
            <a:fillRef idx="0">
              <a:schemeClr val="accent1"/>
            </a:fillRef>
            <a:effectRef idx="0">
              <a:schemeClr val="accent1"/>
            </a:effectRef>
            <a:fontRef idx="minor">
              <a:schemeClr val="tx1"/>
            </a:fontRef>
          </p:style>
        </p:cxnSp>
        <p:pic>
          <p:nvPicPr>
            <p:cNvPr id="16" name="Google Shape;82;p14">
              <a:extLst>
                <a:ext uri="{FF2B5EF4-FFF2-40B4-BE49-F238E27FC236}">
                  <a16:creationId xmlns:a16="http://schemas.microsoft.com/office/drawing/2014/main" id="{B3E76588-4C7E-EFEE-81EE-67CF50D2390D}"/>
                </a:ext>
              </a:extLst>
            </p:cNvPr>
            <p:cNvPicPr preferRelativeResize="0"/>
            <p:nvPr/>
          </p:nvPicPr>
          <p:blipFill rotWithShape="1">
            <a:blip r:embed="rId3">
              <a:alphaModFix/>
            </a:blip>
            <a:srcRect t="12358" b="13638"/>
            <a:stretch/>
          </p:blipFill>
          <p:spPr>
            <a:xfrm>
              <a:off x="10080670" y="2267232"/>
              <a:ext cx="1407554" cy="1427294"/>
            </a:xfrm>
            <a:prstGeom prst="rect">
              <a:avLst/>
            </a:prstGeom>
            <a:noFill/>
            <a:ln>
              <a:noFill/>
            </a:ln>
          </p:spPr>
        </p:pic>
      </p:grpSp>
      <p:sp>
        <p:nvSpPr>
          <p:cNvPr id="19" name="Espace réservé de la date 18">
            <a:extLst>
              <a:ext uri="{FF2B5EF4-FFF2-40B4-BE49-F238E27FC236}">
                <a16:creationId xmlns:a16="http://schemas.microsoft.com/office/drawing/2014/main" id="{32CE064A-0B8E-ABA3-7F23-95A0E646D9FC}"/>
              </a:ext>
            </a:extLst>
          </p:cNvPr>
          <p:cNvSpPr>
            <a:spLocks noGrp="1"/>
          </p:cNvSpPr>
          <p:nvPr>
            <p:ph type="dt" sz="half" idx="10"/>
          </p:nvPr>
        </p:nvSpPr>
        <p:spPr/>
        <p:txBody>
          <a:bodyPr/>
          <a:lstStyle/>
          <a:p>
            <a:r>
              <a:rPr lang="fr-FR"/>
              <a:t>08/12/2023</a:t>
            </a:r>
          </a:p>
        </p:txBody>
      </p:sp>
      <p:sp>
        <p:nvSpPr>
          <p:cNvPr id="20" name="Espace réservé du pied de page 19">
            <a:extLst>
              <a:ext uri="{FF2B5EF4-FFF2-40B4-BE49-F238E27FC236}">
                <a16:creationId xmlns:a16="http://schemas.microsoft.com/office/drawing/2014/main" id="{9CD16535-E4B3-3F86-88E2-607FFB5182BC}"/>
              </a:ext>
            </a:extLst>
          </p:cNvPr>
          <p:cNvSpPr>
            <a:spLocks noGrp="1"/>
          </p:cNvSpPr>
          <p:nvPr>
            <p:ph type="ftr" sz="quarter" idx="11"/>
          </p:nvPr>
        </p:nvSpPr>
        <p:spPr/>
        <p:txBody>
          <a:bodyPr/>
          <a:lstStyle/>
          <a:p>
            <a:r>
              <a:rPr lang="en-US"/>
              <a:t>Presentation class project - TiSIG - TSI Class 2023</a:t>
            </a:r>
            <a:endParaRPr lang="fr-FR"/>
          </a:p>
        </p:txBody>
      </p:sp>
      <p:sp>
        <p:nvSpPr>
          <p:cNvPr id="21" name="Espace réservé du numéro de diapositive 20">
            <a:extLst>
              <a:ext uri="{FF2B5EF4-FFF2-40B4-BE49-F238E27FC236}">
                <a16:creationId xmlns:a16="http://schemas.microsoft.com/office/drawing/2014/main" id="{93B2B7E6-86B8-15DE-3FBF-D7233F53A05A}"/>
              </a:ext>
            </a:extLst>
          </p:cNvPr>
          <p:cNvSpPr>
            <a:spLocks noGrp="1"/>
          </p:cNvSpPr>
          <p:nvPr>
            <p:ph type="sldNum" sz="quarter" idx="12"/>
          </p:nvPr>
        </p:nvSpPr>
        <p:spPr/>
        <p:txBody>
          <a:bodyPr/>
          <a:lstStyle/>
          <a:p>
            <a:fld id="{C00805D6-75F3-46C0-893A-A04A6F4356BF}" type="slidenum">
              <a:rPr lang="fr-FR" smtClean="0"/>
              <a:t>33</a:t>
            </a:fld>
            <a:endParaRPr lang="fr-FR"/>
          </a:p>
        </p:txBody>
      </p:sp>
    </p:spTree>
    <p:extLst>
      <p:ext uri="{BB962C8B-B14F-4D97-AF65-F5344CB8AC3E}">
        <p14:creationId xmlns:p14="http://schemas.microsoft.com/office/powerpoint/2010/main" val="428808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6" name="Groupe 5">
            <a:extLst>
              <a:ext uri="{FF2B5EF4-FFF2-40B4-BE49-F238E27FC236}">
                <a16:creationId xmlns:a16="http://schemas.microsoft.com/office/drawing/2014/main" id="{D60896F3-61D3-826D-1AFE-6F0DA2843DFD}"/>
              </a:ext>
            </a:extLst>
          </p:cNvPr>
          <p:cNvGrpSpPr/>
          <p:nvPr/>
        </p:nvGrpSpPr>
        <p:grpSpPr>
          <a:xfrm>
            <a:off x="643467" y="1091330"/>
            <a:ext cx="9240039" cy="5090171"/>
            <a:chOff x="462813" y="383785"/>
            <a:chExt cx="11457860" cy="6311928"/>
          </a:xfrm>
        </p:grpSpPr>
        <p:sp>
          <p:nvSpPr>
            <p:cNvPr id="2" name="Rectangle 1">
              <a:extLst>
                <a:ext uri="{FF2B5EF4-FFF2-40B4-BE49-F238E27FC236}">
                  <a16:creationId xmlns:a16="http://schemas.microsoft.com/office/drawing/2014/main" id="{EC5CBA23-E32B-C35D-9C11-245BFDC84AD2}"/>
                </a:ext>
              </a:extLst>
            </p:cNvPr>
            <p:cNvSpPr/>
            <p:nvPr/>
          </p:nvSpPr>
          <p:spPr>
            <a:xfrm>
              <a:off x="5134971" y="904041"/>
              <a:ext cx="6214240" cy="444062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 name="Rectangle 3">
              <a:extLst>
                <a:ext uri="{FF2B5EF4-FFF2-40B4-BE49-F238E27FC236}">
                  <a16:creationId xmlns:a16="http://schemas.microsoft.com/office/drawing/2014/main" id="{98027CEC-3C7A-D13C-9765-3742CE7B53A0}"/>
                </a:ext>
              </a:extLst>
            </p:cNvPr>
            <p:cNvSpPr/>
            <p:nvPr/>
          </p:nvSpPr>
          <p:spPr>
            <a:xfrm>
              <a:off x="6156915" y="1707331"/>
              <a:ext cx="4038037" cy="2637909"/>
            </a:xfrm>
            <a:prstGeom prst="rect">
              <a:avLst/>
            </a:prstGeom>
            <a:noFill/>
            <a:ln w="28575">
              <a:solidFill>
                <a:srgbClr val="C791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5" name="Picture 4" descr="Une image contenant marron&#10;&#10;Description générée automatiquement">
              <a:extLst>
                <a:ext uri="{FF2B5EF4-FFF2-40B4-BE49-F238E27FC236}">
                  <a16:creationId xmlns:a16="http://schemas.microsoft.com/office/drawing/2014/main" id="{4FBCB4EC-7593-AD39-AD05-78DCAEE0EFEC}"/>
                </a:ext>
              </a:extLst>
            </p:cNvPr>
            <p:cNvPicPr>
              <a:picLocks noChangeAspect="1"/>
            </p:cNvPicPr>
            <p:nvPr/>
          </p:nvPicPr>
          <p:blipFill>
            <a:blip r:embed="rId2"/>
            <a:stretch>
              <a:fillRect/>
            </a:stretch>
          </p:blipFill>
          <p:spPr>
            <a:xfrm>
              <a:off x="462813" y="4306091"/>
              <a:ext cx="2791213" cy="1875230"/>
            </a:xfrm>
            <a:prstGeom prst="rect">
              <a:avLst/>
            </a:prstGeom>
          </p:spPr>
        </p:pic>
        <p:sp>
          <p:nvSpPr>
            <p:cNvPr id="8" name="TextBox 7">
              <a:extLst>
                <a:ext uri="{FF2B5EF4-FFF2-40B4-BE49-F238E27FC236}">
                  <a16:creationId xmlns:a16="http://schemas.microsoft.com/office/drawing/2014/main" id="{9860AB25-4696-FABC-046F-A791ECA46E9A}"/>
                </a:ext>
              </a:extLst>
            </p:cNvPr>
            <p:cNvSpPr txBox="1"/>
            <p:nvPr/>
          </p:nvSpPr>
          <p:spPr>
            <a:xfrm>
              <a:off x="5293177" y="1183821"/>
              <a:ext cx="32248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31520">
                <a:spcAft>
                  <a:spcPts val="600"/>
                </a:spcAft>
              </a:pPr>
              <a:r>
                <a:rPr lang="en-US" sz="1920" kern="1200">
                  <a:solidFill>
                    <a:schemeClr val="tx1"/>
                  </a:solidFill>
                  <a:latin typeface="+mn-lt"/>
                  <a:ea typeface="+mn-ea"/>
                  <a:cs typeface="Calibri"/>
                </a:rPr>
                <a:t>(</a:t>
              </a:r>
              <a:r>
                <a:rPr lang="en-US" sz="1920" kern="1200" err="1">
                  <a:solidFill>
                    <a:schemeClr val="tx1"/>
                  </a:solidFill>
                  <a:latin typeface="+mn-lt"/>
                  <a:ea typeface="+mn-ea"/>
                  <a:cs typeface="Calibri"/>
                </a:rPr>
                <a:t>Xmin</a:t>
              </a:r>
              <a:r>
                <a:rPr lang="en-US" sz="1920" kern="1200">
                  <a:solidFill>
                    <a:schemeClr val="tx1"/>
                  </a:solidFill>
                  <a:latin typeface="+mn-lt"/>
                  <a:ea typeface="+mn-ea"/>
                  <a:cs typeface="Calibri"/>
                </a:rPr>
                <a:t>, </a:t>
              </a:r>
              <a:r>
                <a:rPr lang="en-US" sz="1920" kern="1200" err="1">
                  <a:solidFill>
                    <a:schemeClr val="tx1"/>
                  </a:solidFill>
                  <a:latin typeface="+mn-lt"/>
                  <a:ea typeface="+mn-ea"/>
                  <a:cs typeface="Calibri"/>
                </a:rPr>
                <a:t>Ymin</a:t>
              </a:r>
              <a:r>
                <a:rPr lang="en-US" sz="1920" kern="1200">
                  <a:solidFill>
                    <a:schemeClr val="tx1"/>
                  </a:solidFill>
                  <a:latin typeface="+mn-lt"/>
                  <a:ea typeface="+mn-ea"/>
                  <a:cs typeface="Calibri"/>
                </a:rPr>
                <a:t>) </a:t>
              </a:r>
              <a:endParaRPr lang="en-US">
                <a:cs typeface="Calibri"/>
              </a:endParaRPr>
            </a:p>
          </p:txBody>
        </p:sp>
        <p:sp>
          <p:nvSpPr>
            <p:cNvPr id="9" name="TextBox 8">
              <a:extLst>
                <a:ext uri="{FF2B5EF4-FFF2-40B4-BE49-F238E27FC236}">
                  <a16:creationId xmlns:a16="http://schemas.microsoft.com/office/drawing/2014/main" id="{B49D5270-4007-B3A1-ECC5-3B94E7C25CEF}"/>
                </a:ext>
              </a:extLst>
            </p:cNvPr>
            <p:cNvSpPr txBox="1"/>
            <p:nvPr/>
          </p:nvSpPr>
          <p:spPr>
            <a:xfrm>
              <a:off x="8836386" y="4466601"/>
              <a:ext cx="2440184" cy="480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dirty="0">
                  <a:solidFill>
                    <a:schemeClr val="tx1"/>
                  </a:solidFill>
                  <a:latin typeface="+mn-lt"/>
                  <a:ea typeface="+mn-ea"/>
                  <a:cs typeface="Calibri"/>
                </a:rPr>
                <a:t>(</a:t>
              </a:r>
              <a:r>
                <a:rPr lang="en-US" sz="1920" kern="1200" dirty="0" err="1">
                  <a:solidFill>
                    <a:schemeClr val="tx1"/>
                  </a:solidFill>
                  <a:latin typeface="+mn-lt"/>
                  <a:ea typeface="+mn-ea"/>
                  <a:cs typeface="Calibri"/>
                </a:rPr>
                <a:t>Xmax</a:t>
              </a:r>
              <a:r>
                <a:rPr lang="en-US" sz="1920" kern="1200" dirty="0">
                  <a:solidFill>
                    <a:schemeClr val="tx1"/>
                  </a:solidFill>
                  <a:latin typeface="+mn-lt"/>
                  <a:ea typeface="+mn-ea"/>
                  <a:cs typeface="Calibri"/>
                </a:rPr>
                <a:t>, </a:t>
              </a:r>
              <a:r>
                <a:rPr lang="en-US" sz="1920" kern="1200" dirty="0" err="1">
                  <a:solidFill>
                    <a:schemeClr val="tx1"/>
                  </a:solidFill>
                  <a:latin typeface="+mn-lt"/>
                  <a:ea typeface="+mn-ea"/>
                  <a:cs typeface="Calibri"/>
                </a:rPr>
                <a:t>Ymax</a:t>
              </a:r>
              <a:r>
                <a:rPr lang="en-US" sz="1920" kern="1200" dirty="0">
                  <a:solidFill>
                    <a:schemeClr val="tx1"/>
                  </a:solidFill>
                  <a:latin typeface="+mn-lt"/>
                  <a:ea typeface="+mn-ea"/>
                  <a:cs typeface="Calibri"/>
                </a:rPr>
                <a:t>) </a:t>
              </a:r>
              <a:endParaRPr lang="en-US" dirty="0">
                <a:cs typeface="Calibri"/>
              </a:endParaRPr>
            </a:p>
          </p:txBody>
        </p:sp>
        <p:sp>
          <p:nvSpPr>
            <p:cNvPr id="10" name="TextBox 9">
              <a:extLst>
                <a:ext uri="{FF2B5EF4-FFF2-40B4-BE49-F238E27FC236}">
                  <a16:creationId xmlns:a16="http://schemas.microsoft.com/office/drawing/2014/main" id="{00DFB8A6-3F61-BFB3-F488-B71AEA2A0208}"/>
                </a:ext>
              </a:extLst>
            </p:cNvPr>
            <p:cNvSpPr txBox="1"/>
            <p:nvPr/>
          </p:nvSpPr>
          <p:spPr>
            <a:xfrm>
              <a:off x="6939270" y="922066"/>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a:solidFill>
                    <a:schemeClr val="tx1"/>
                  </a:solidFill>
                  <a:latin typeface="+mn-lt"/>
                  <a:ea typeface="+mn-ea"/>
                  <a:cs typeface="Calibri"/>
                </a:rPr>
                <a:t>Scene (Lambert 93)</a:t>
              </a:r>
              <a:endParaRPr lang="en-US" sz="2400">
                <a:cs typeface="Calibri"/>
              </a:endParaRPr>
            </a:p>
          </p:txBody>
        </p:sp>
        <p:sp>
          <p:nvSpPr>
            <p:cNvPr id="11" name="Plus Sign 10">
              <a:extLst>
                <a:ext uri="{FF2B5EF4-FFF2-40B4-BE49-F238E27FC236}">
                  <a16:creationId xmlns:a16="http://schemas.microsoft.com/office/drawing/2014/main" id="{32F76FFB-2262-FEA1-E6AA-9BF9C14506B0}"/>
                </a:ext>
              </a:extLst>
            </p:cNvPr>
            <p:cNvSpPr/>
            <p:nvPr/>
          </p:nvSpPr>
          <p:spPr>
            <a:xfrm>
              <a:off x="5988739" y="1552463"/>
              <a:ext cx="342500" cy="310307"/>
            </a:xfrm>
            <a:prstGeom prst="mathPlus">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2089BD91-0DFF-EE78-4EEE-ED4D148DA082}"/>
                </a:ext>
              </a:extLst>
            </p:cNvPr>
            <p:cNvSpPr/>
            <p:nvPr/>
          </p:nvSpPr>
          <p:spPr>
            <a:xfrm>
              <a:off x="10018297" y="4148428"/>
              <a:ext cx="342500" cy="310307"/>
            </a:xfrm>
            <a:prstGeom prst="mathPlus">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6A5F874A-5D02-C1F7-ED37-CC04CA84C6A5}"/>
                </a:ext>
              </a:extLst>
            </p:cNvPr>
            <p:cNvSpPr txBox="1"/>
            <p:nvPr/>
          </p:nvSpPr>
          <p:spPr>
            <a:xfrm>
              <a:off x="6742215" y="2790699"/>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a:solidFill>
                    <a:schemeClr val="tx1"/>
                  </a:solidFill>
                  <a:latin typeface="+mn-lt"/>
                  <a:ea typeface="+mn-ea"/>
                  <a:cs typeface="Calibri"/>
                </a:rPr>
                <a:t>Extent (</a:t>
              </a:r>
              <a:r>
                <a:rPr lang="en-US" sz="1920" kern="1200" err="1">
                  <a:solidFill>
                    <a:schemeClr val="tx1"/>
                  </a:solidFill>
                  <a:latin typeface="+mn-lt"/>
                  <a:ea typeface="+mn-ea"/>
                  <a:cs typeface="Calibri"/>
                </a:rPr>
                <a:t>BBox</a:t>
              </a:r>
              <a:r>
                <a:rPr lang="en-US" sz="1920" kern="1200">
                  <a:solidFill>
                    <a:schemeClr val="tx1"/>
                  </a:solidFill>
                  <a:latin typeface="+mn-lt"/>
                  <a:ea typeface="+mn-ea"/>
                  <a:cs typeface="Calibri"/>
                </a:rPr>
                <a:t>)</a:t>
              </a:r>
              <a:endParaRPr lang="en-US">
                <a:cs typeface="Calibri" panose="020F0502020204030204"/>
              </a:endParaRPr>
            </a:p>
          </p:txBody>
        </p:sp>
        <p:sp>
          <p:nvSpPr>
            <p:cNvPr id="15" name="TextBox 14">
              <a:extLst>
                <a:ext uri="{FF2B5EF4-FFF2-40B4-BE49-F238E27FC236}">
                  <a16:creationId xmlns:a16="http://schemas.microsoft.com/office/drawing/2014/main" id="{09055A61-A7F1-BAB8-79D5-4DE2721AF90B}"/>
                </a:ext>
              </a:extLst>
            </p:cNvPr>
            <p:cNvSpPr txBox="1"/>
            <p:nvPr/>
          </p:nvSpPr>
          <p:spPr>
            <a:xfrm>
              <a:off x="555598" y="6234048"/>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kern="1200" dirty="0">
                  <a:solidFill>
                    <a:schemeClr val="tx1"/>
                  </a:solidFill>
                  <a:latin typeface="Bodoni MT" panose="02070603080606020203" pitchFamily="18" charset="0"/>
                  <a:cs typeface="Calibri"/>
                </a:rPr>
                <a:t>Raster</a:t>
              </a:r>
              <a:endParaRPr lang="en-US" sz="1600" dirty="0">
                <a:latin typeface="Bodoni MT" panose="02070603080606020203" pitchFamily="18" charset="0"/>
              </a:endParaRPr>
            </a:p>
          </p:txBody>
        </p:sp>
        <p:sp>
          <p:nvSpPr>
            <p:cNvPr id="16" name="Arrow: Right 15">
              <a:extLst>
                <a:ext uri="{FF2B5EF4-FFF2-40B4-BE49-F238E27FC236}">
                  <a16:creationId xmlns:a16="http://schemas.microsoft.com/office/drawing/2014/main" id="{DF950647-B157-81DB-39D3-443552ED2F3C}"/>
                </a:ext>
              </a:extLst>
            </p:cNvPr>
            <p:cNvSpPr/>
            <p:nvPr/>
          </p:nvSpPr>
          <p:spPr>
            <a:xfrm rot="-2160000">
              <a:off x="3210741" y="3930192"/>
              <a:ext cx="3519053" cy="180110"/>
            </a:xfrm>
            <a:prstGeom prst="rightArrow">
              <a:avLst/>
            </a:prstGeom>
            <a:solidFill>
              <a:srgbClr val="C79125"/>
            </a:solidFill>
            <a:ln>
              <a:solidFill>
                <a:srgbClr val="C791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1C6C6645-AFD8-F6E5-30F7-40C4C8B5108D}"/>
                </a:ext>
              </a:extLst>
            </p:cNvPr>
            <p:cNvSpPr txBox="1"/>
            <p:nvPr/>
          </p:nvSpPr>
          <p:spPr>
            <a:xfrm rot="19440000">
              <a:off x="3278578" y="3469572"/>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a:solidFill>
                    <a:schemeClr val="tx1"/>
                  </a:solidFill>
                  <a:latin typeface="+mn-lt"/>
                  <a:ea typeface="+mn-ea"/>
                  <a:cs typeface="Calibri"/>
                </a:rPr>
                <a:t>Fit to Extent</a:t>
              </a:r>
              <a:endParaRPr lang="en-US">
                <a:cs typeface="Calibri"/>
              </a:endParaRPr>
            </a:p>
          </p:txBody>
        </p:sp>
        <p:pic>
          <p:nvPicPr>
            <p:cNvPr id="3" name="Google Shape;82;p14" descr="Une image contenant cercle, sphère, art&#10;&#10;Description générée automatiquement">
              <a:extLst>
                <a:ext uri="{FF2B5EF4-FFF2-40B4-BE49-F238E27FC236}">
                  <a16:creationId xmlns:a16="http://schemas.microsoft.com/office/drawing/2014/main" id="{58786E43-833E-3F3B-CE0C-E62B6EB1F248}"/>
                </a:ext>
              </a:extLst>
            </p:cNvPr>
            <p:cNvPicPr preferRelativeResize="0"/>
            <p:nvPr/>
          </p:nvPicPr>
          <p:blipFill rotWithShape="1">
            <a:blip r:embed="rId3">
              <a:alphaModFix/>
            </a:blip>
            <a:srcRect t="12358" b="13638"/>
            <a:stretch/>
          </p:blipFill>
          <p:spPr>
            <a:xfrm>
              <a:off x="10513119" y="383785"/>
              <a:ext cx="1407554" cy="1427294"/>
            </a:xfrm>
            <a:prstGeom prst="rect">
              <a:avLst/>
            </a:prstGeom>
            <a:noFill/>
            <a:ln>
              <a:noFill/>
            </a:ln>
          </p:spPr>
        </p:pic>
      </p:grpSp>
      <p:sp>
        <p:nvSpPr>
          <p:cNvPr id="17" name="Titre 14">
            <a:extLst>
              <a:ext uri="{FF2B5EF4-FFF2-40B4-BE49-F238E27FC236}">
                <a16:creationId xmlns:a16="http://schemas.microsoft.com/office/drawing/2014/main" id="{6C8D9B0B-48B5-933C-82E7-C96BD154592F}"/>
              </a:ext>
            </a:extLst>
          </p:cNvPr>
          <p:cNvSpPr>
            <a:spLocks noGrp="1"/>
          </p:cNvSpPr>
          <p:nvPr>
            <p:ph type="title"/>
          </p:nvPr>
        </p:nvSpPr>
        <p:spPr>
          <a:xfrm>
            <a:off x="838200" y="365125"/>
            <a:ext cx="10515600" cy="1325563"/>
          </a:xfrm>
        </p:spPr>
        <p:txBody>
          <a:bodyPr/>
          <a:lstStyle/>
          <a:p>
            <a:r>
              <a:rPr lang="fr-FR" dirty="0" err="1">
                <a:latin typeface="Bodoni MT" panose="02070603080606020203" pitchFamily="18" charset="0"/>
              </a:rPr>
              <a:t>Adapting</a:t>
            </a:r>
            <a:r>
              <a:rPr lang="fr-FR" dirty="0">
                <a:latin typeface="Bodoni MT" panose="02070603080606020203" pitchFamily="18" charset="0"/>
              </a:rPr>
              <a:t> rasters to the </a:t>
            </a:r>
            <a:r>
              <a:rPr lang="fr-FR" dirty="0" err="1">
                <a:latin typeface="Bodoni MT" panose="02070603080606020203" pitchFamily="18" charset="0"/>
              </a:rPr>
              <a:t>scene</a:t>
            </a:r>
            <a:endParaRPr lang="fr-FR" dirty="0">
              <a:latin typeface="Bodoni MT" panose="02070603080606020203" pitchFamily="18" charset="0"/>
            </a:endParaRPr>
          </a:p>
        </p:txBody>
      </p:sp>
      <p:sp>
        <p:nvSpPr>
          <p:cNvPr id="23" name="Espace réservé de la date 22">
            <a:extLst>
              <a:ext uri="{FF2B5EF4-FFF2-40B4-BE49-F238E27FC236}">
                <a16:creationId xmlns:a16="http://schemas.microsoft.com/office/drawing/2014/main" id="{3C131551-670E-823B-7B75-293E07A47AAF}"/>
              </a:ext>
            </a:extLst>
          </p:cNvPr>
          <p:cNvSpPr>
            <a:spLocks noGrp="1"/>
          </p:cNvSpPr>
          <p:nvPr>
            <p:ph type="dt" sz="half" idx="10"/>
          </p:nvPr>
        </p:nvSpPr>
        <p:spPr/>
        <p:txBody>
          <a:bodyPr/>
          <a:lstStyle/>
          <a:p>
            <a:r>
              <a:rPr lang="fr-FR"/>
              <a:t>08/12/2023</a:t>
            </a:r>
          </a:p>
        </p:txBody>
      </p:sp>
      <p:sp>
        <p:nvSpPr>
          <p:cNvPr id="24" name="Espace réservé du pied de page 23">
            <a:extLst>
              <a:ext uri="{FF2B5EF4-FFF2-40B4-BE49-F238E27FC236}">
                <a16:creationId xmlns:a16="http://schemas.microsoft.com/office/drawing/2014/main" id="{FDFDF53F-17A7-DA65-44F5-40B1EA20F667}"/>
              </a:ext>
            </a:extLst>
          </p:cNvPr>
          <p:cNvSpPr>
            <a:spLocks noGrp="1"/>
          </p:cNvSpPr>
          <p:nvPr>
            <p:ph type="ftr" sz="quarter" idx="11"/>
          </p:nvPr>
        </p:nvSpPr>
        <p:spPr/>
        <p:txBody>
          <a:bodyPr/>
          <a:lstStyle/>
          <a:p>
            <a:r>
              <a:rPr lang="en-US"/>
              <a:t>Presentation class project - TiSIG - TSI Class 2023</a:t>
            </a:r>
            <a:endParaRPr lang="fr-FR"/>
          </a:p>
        </p:txBody>
      </p:sp>
      <p:sp>
        <p:nvSpPr>
          <p:cNvPr id="25" name="Espace réservé du numéro de diapositive 24">
            <a:extLst>
              <a:ext uri="{FF2B5EF4-FFF2-40B4-BE49-F238E27FC236}">
                <a16:creationId xmlns:a16="http://schemas.microsoft.com/office/drawing/2014/main" id="{05C9F163-4007-6AAE-969D-3EE2CFEAB345}"/>
              </a:ext>
            </a:extLst>
          </p:cNvPr>
          <p:cNvSpPr>
            <a:spLocks noGrp="1"/>
          </p:cNvSpPr>
          <p:nvPr>
            <p:ph type="sldNum" sz="quarter" idx="12"/>
          </p:nvPr>
        </p:nvSpPr>
        <p:spPr/>
        <p:txBody>
          <a:bodyPr/>
          <a:lstStyle/>
          <a:p>
            <a:fld id="{C00805D6-75F3-46C0-893A-A04A6F4356BF}" type="slidenum">
              <a:rPr lang="fr-FR" smtClean="0"/>
              <a:t>34</a:t>
            </a:fld>
            <a:endParaRPr lang="fr-FR"/>
          </a:p>
        </p:txBody>
      </p:sp>
    </p:spTree>
    <p:extLst>
      <p:ext uri="{BB962C8B-B14F-4D97-AF65-F5344CB8AC3E}">
        <p14:creationId xmlns:p14="http://schemas.microsoft.com/office/powerpoint/2010/main" val="2921921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re 14">
            <a:extLst>
              <a:ext uri="{FF2B5EF4-FFF2-40B4-BE49-F238E27FC236}">
                <a16:creationId xmlns:a16="http://schemas.microsoft.com/office/drawing/2014/main" id="{C767A400-3345-D4D0-22D6-5E6D89ABA83D}"/>
              </a:ext>
            </a:extLst>
          </p:cNvPr>
          <p:cNvSpPr>
            <a:spLocks noGrp="1"/>
          </p:cNvSpPr>
          <p:nvPr>
            <p:ph type="title"/>
          </p:nvPr>
        </p:nvSpPr>
        <p:spPr>
          <a:xfrm>
            <a:off x="838200" y="365125"/>
            <a:ext cx="10515600" cy="1325563"/>
          </a:xfrm>
        </p:spPr>
        <p:txBody>
          <a:bodyPr/>
          <a:lstStyle/>
          <a:p>
            <a:r>
              <a:rPr lang="fr-FR" dirty="0" err="1">
                <a:latin typeface="Bodoni MT" panose="02070603080606020203" pitchFamily="18" charset="0"/>
              </a:rPr>
              <a:t>Adapting</a:t>
            </a:r>
            <a:r>
              <a:rPr lang="fr-FR" dirty="0">
                <a:latin typeface="Bodoni MT" panose="02070603080606020203" pitchFamily="18" charset="0"/>
              </a:rPr>
              <a:t> rasters to the </a:t>
            </a:r>
            <a:r>
              <a:rPr lang="fr-FR" dirty="0" err="1">
                <a:latin typeface="Bodoni MT" panose="02070603080606020203" pitchFamily="18" charset="0"/>
              </a:rPr>
              <a:t>scene</a:t>
            </a:r>
            <a:endParaRPr lang="fr-FR" dirty="0">
              <a:latin typeface="Bodoni MT" panose="02070603080606020203" pitchFamily="18" charset="0"/>
            </a:endParaRPr>
          </a:p>
        </p:txBody>
      </p:sp>
      <p:grpSp>
        <p:nvGrpSpPr>
          <p:cNvPr id="26" name="Groupe 25">
            <a:extLst>
              <a:ext uri="{FF2B5EF4-FFF2-40B4-BE49-F238E27FC236}">
                <a16:creationId xmlns:a16="http://schemas.microsoft.com/office/drawing/2014/main" id="{260E0E74-6308-235E-99A8-58D45F4C0B96}"/>
              </a:ext>
            </a:extLst>
          </p:cNvPr>
          <p:cNvGrpSpPr/>
          <p:nvPr/>
        </p:nvGrpSpPr>
        <p:grpSpPr>
          <a:xfrm>
            <a:off x="643466" y="1091327"/>
            <a:ext cx="9240039" cy="5090174"/>
            <a:chOff x="643466" y="1091327"/>
            <a:chExt cx="9240039" cy="5090174"/>
          </a:xfrm>
        </p:grpSpPr>
        <p:grpSp>
          <p:nvGrpSpPr>
            <p:cNvPr id="14" name="Groupe 13">
              <a:extLst>
                <a:ext uri="{FF2B5EF4-FFF2-40B4-BE49-F238E27FC236}">
                  <a16:creationId xmlns:a16="http://schemas.microsoft.com/office/drawing/2014/main" id="{1F671943-6565-B68A-DB61-3587C0C77EEE}"/>
                </a:ext>
              </a:extLst>
            </p:cNvPr>
            <p:cNvGrpSpPr/>
            <p:nvPr/>
          </p:nvGrpSpPr>
          <p:grpSpPr>
            <a:xfrm>
              <a:off x="643466" y="1091327"/>
              <a:ext cx="9240039" cy="4675348"/>
              <a:chOff x="462813" y="383785"/>
              <a:chExt cx="11457860" cy="5797536"/>
            </a:xfrm>
          </p:grpSpPr>
          <p:pic>
            <p:nvPicPr>
              <p:cNvPr id="3" name="Picture 2">
                <a:extLst>
                  <a:ext uri="{FF2B5EF4-FFF2-40B4-BE49-F238E27FC236}">
                    <a16:creationId xmlns:a16="http://schemas.microsoft.com/office/drawing/2014/main" id="{00A8DA51-E86A-FD9B-6D1B-8B0DB732F7AB}"/>
                  </a:ext>
                </a:extLst>
              </p:cNvPr>
              <p:cNvPicPr>
                <a:picLocks noChangeAspect="1"/>
              </p:cNvPicPr>
              <p:nvPr/>
            </p:nvPicPr>
            <p:blipFill>
              <a:blip r:embed="rId2"/>
              <a:stretch>
                <a:fillRect/>
              </a:stretch>
            </p:blipFill>
            <p:spPr>
              <a:xfrm>
                <a:off x="6157032" y="1701437"/>
                <a:ext cx="4037920" cy="2651084"/>
              </a:xfrm>
              <a:prstGeom prst="rect">
                <a:avLst/>
              </a:prstGeom>
            </p:spPr>
          </p:pic>
          <p:sp>
            <p:nvSpPr>
              <p:cNvPr id="2" name="Rectangle 1">
                <a:extLst>
                  <a:ext uri="{FF2B5EF4-FFF2-40B4-BE49-F238E27FC236}">
                    <a16:creationId xmlns:a16="http://schemas.microsoft.com/office/drawing/2014/main" id="{EC5CBA23-E32B-C35D-9C11-245BFDC84AD2}"/>
                  </a:ext>
                </a:extLst>
              </p:cNvPr>
              <p:cNvSpPr/>
              <p:nvPr/>
            </p:nvSpPr>
            <p:spPr>
              <a:xfrm>
                <a:off x="5134971" y="904041"/>
                <a:ext cx="6214240" cy="4440620"/>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 name="Rectangle 3">
                <a:extLst>
                  <a:ext uri="{FF2B5EF4-FFF2-40B4-BE49-F238E27FC236}">
                    <a16:creationId xmlns:a16="http://schemas.microsoft.com/office/drawing/2014/main" id="{98027CEC-3C7A-D13C-9765-3742CE7B53A0}"/>
                  </a:ext>
                </a:extLst>
              </p:cNvPr>
              <p:cNvSpPr/>
              <p:nvPr/>
            </p:nvSpPr>
            <p:spPr>
              <a:xfrm>
                <a:off x="6156915" y="1707331"/>
                <a:ext cx="4038037" cy="2637909"/>
              </a:xfrm>
              <a:prstGeom prst="rect">
                <a:avLst/>
              </a:prstGeom>
              <a:noFill/>
              <a:ln w="28575">
                <a:solidFill>
                  <a:srgbClr val="C791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5" name="Picture 4">
                <a:extLst>
                  <a:ext uri="{FF2B5EF4-FFF2-40B4-BE49-F238E27FC236}">
                    <a16:creationId xmlns:a16="http://schemas.microsoft.com/office/drawing/2014/main" id="{4FBCB4EC-7593-AD39-AD05-78DCAEE0EFEC}"/>
                  </a:ext>
                </a:extLst>
              </p:cNvPr>
              <p:cNvPicPr>
                <a:picLocks noChangeAspect="1"/>
              </p:cNvPicPr>
              <p:nvPr/>
            </p:nvPicPr>
            <p:blipFill>
              <a:blip r:embed="rId2"/>
              <a:stretch>
                <a:fillRect/>
              </a:stretch>
            </p:blipFill>
            <p:spPr>
              <a:xfrm>
                <a:off x="462813" y="4306091"/>
                <a:ext cx="2791213" cy="1875230"/>
              </a:xfrm>
              <a:prstGeom prst="rect">
                <a:avLst/>
              </a:prstGeom>
            </p:spPr>
          </p:pic>
          <p:sp>
            <p:nvSpPr>
              <p:cNvPr id="8" name="TextBox 7">
                <a:extLst>
                  <a:ext uri="{FF2B5EF4-FFF2-40B4-BE49-F238E27FC236}">
                    <a16:creationId xmlns:a16="http://schemas.microsoft.com/office/drawing/2014/main" id="{9860AB25-4696-FABC-046F-A791ECA46E9A}"/>
                  </a:ext>
                </a:extLst>
              </p:cNvPr>
              <p:cNvSpPr txBox="1"/>
              <p:nvPr/>
            </p:nvSpPr>
            <p:spPr>
              <a:xfrm>
                <a:off x="5293177" y="1183821"/>
                <a:ext cx="32248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31520">
                  <a:spcAft>
                    <a:spcPts val="600"/>
                  </a:spcAft>
                </a:pPr>
                <a:r>
                  <a:rPr lang="en-US" sz="1920" kern="1200">
                    <a:solidFill>
                      <a:schemeClr val="tx1"/>
                    </a:solidFill>
                    <a:latin typeface="+mn-lt"/>
                    <a:ea typeface="+mn-ea"/>
                    <a:cs typeface="Calibri"/>
                  </a:rPr>
                  <a:t>(</a:t>
                </a:r>
                <a:r>
                  <a:rPr lang="en-US" sz="1920" kern="1200" err="1">
                    <a:solidFill>
                      <a:schemeClr val="tx1"/>
                    </a:solidFill>
                    <a:latin typeface="+mn-lt"/>
                    <a:ea typeface="+mn-ea"/>
                    <a:cs typeface="Calibri"/>
                  </a:rPr>
                  <a:t>Xmin</a:t>
                </a:r>
                <a:r>
                  <a:rPr lang="en-US" sz="1920" kern="1200">
                    <a:solidFill>
                      <a:schemeClr val="tx1"/>
                    </a:solidFill>
                    <a:latin typeface="+mn-lt"/>
                    <a:ea typeface="+mn-ea"/>
                    <a:cs typeface="Calibri"/>
                  </a:rPr>
                  <a:t>, </a:t>
                </a:r>
                <a:r>
                  <a:rPr lang="en-US" sz="1920" kern="1200" err="1">
                    <a:solidFill>
                      <a:schemeClr val="tx1"/>
                    </a:solidFill>
                    <a:latin typeface="+mn-lt"/>
                    <a:ea typeface="+mn-ea"/>
                    <a:cs typeface="Calibri"/>
                  </a:rPr>
                  <a:t>Ymin</a:t>
                </a:r>
                <a:r>
                  <a:rPr lang="en-US" sz="1920" kern="1200">
                    <a:solidFill>
                      <a:schemeClr val="tx1"/>
                    </a:solidFill>
                    <a:latin typeface="+mn-lt"/>
                    <a:ea typeface="+mn-ea"/>
                    <a:cs typeface="Calibri"/>
                  </a:rPr>
                  <a:t>) </a:t>
                </a:r>
                <a:endParaRPr lang="en-US">
                  <a:cs typeface="Calibri"/>
                </a:endParaRPr>
              </a:p>
            </p:txBody>
          </p:sp>
          <p:sp>
            <p:nvSpPr>
              <p:cNvPr id="9" name="TextBox 8">
                <a:extLst>
                  <a:ext uri="{FF2B5EF4-FFF2-40B4-BE49-F238E27FC236}">
                    <a16:creationId xmlns:a16="http://schemas.microsoft.com/office/drawing/2014/main" id="{B49D5270-4007-B3A1-ECC5-3B94E7C25CEF}"/>
                  </a:ext>
                </a:extLst>
              </p:cNvPr>
              <p:cNvSpPr txBox="1"/>
              <p:nvPr/>
            </p:nvSpPr>
            <p:spPr>
              <a:xfrm>
                <a:off x="9051679" y="4466601"/>
                <a:ext cx="2224890" cy="480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dirty="0">
                    <a:solidFill>
                      <a:schemeClr val="tx1"/>
                    </a:solidFill>
                    <a:latin typeface="+mn-lt"/>
                    <a:ea typeface="+mn-ea"/>
                    <a:cs typeface="Calibri"/>
                  </a:rPr>
                  <a:t>(</a:t>
                </a:r>
                <a:r>
                  <a:rPr lang="en-US" sz="1920" kern="1200" dirty="0" err="1">
                    <a:solidFill>
                      <a:schemeClr val="tx1"/>
                    </a:solidFill>
                    <a:latin typeface="+mn-lt"/>
                    <a:ea typeface="+mn-ea"/>
                    <a:cs typeface="Calibri"/>
                  </a:rPr>
                  <a:t>Xmax</a:t>
                </a:r>
                <a:r>
                  <a:rPr lang="en-US" sz="1920" kern="1200" dirty="0">
                    <a:solidFill>
                      <a:schemeClr val="tx1"/>
                    </a:solidFill>
                    <a:latin typeface="+mn-lt"/>
                    <a:ea typeface="+mn-ea"/>
                    <a:cs typeface="Calibri"/>
                  </a:rPr>
                  <a:t>, </a:t>
                </a:r>
                <a:r>
                  <a:rPr lang="en-US" sz="1920" kern="1200" dirty="0" err="1">
                    <a:solidFill>
                      <a:schemeClr val="tx1"/>
                    </a:solidFill>
                    <a:latin typeface="+mn-lt"/>
                    <a:ea typeface="+mn-ea"/>
                    <a:cs typeface="Calibri"/>
                  </a:rPr>
                  <a:t>Ymax</a:t>
                </a:r>
                <a:r>
                  <a:rPr lang="en-US" sz="1920" kern="1200" dirty="0">
                    <a:solidFill>
                      <a:schemeClr val="tx1"/>
                    </a:solidFill>
                    <a:latin typeface="+mn-lt"/>
                    <a:ea typeface="+mn-ea"/>
                    <a:cs typeface="Calibri"/>
                  </a:rPr>
                  <a:t>) </a:t>
                </a:r>
                <a:endParaRPr lang="en-US" dirty="0">
                  <a:cs typeface="Calibri"/>
                </a:endParaRPr>
              </a:p>
            </p:txBody>
          </p:sp>
          <p:sp>
            <p:nvSpPr>
              <p:cNvPr id="11" name="Plus Sign 10">
                <a:extLst>
                  <a:ext uri="{FF2B5EF4-FFF2-40B4-BE49-F238E27FC236}">
                    <a16:creationId xmlns:a16="http://schemas.microsoft.com/office/drawing/2014/main" id="{32F76FFB-2262-FEA1-E6AA-9BF9C14506B0}"/>
                  </a:ext>
                </a:extLst>
              </p:cNvPr>
              <p:cNvSpPr/>
              <p:nvPr/>
            </p:nvSpPr>
            <p:spPr>
              <a:xfrm>
                <a:off x="5988739" y="1552463"/>
                <a:ext cx="342500" cy="310307"/>
              </a:xfrm>
              <a:prstGeom prst="mathPlus">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lus Sign 12">
                <a:extLst>
                  <a:ext uri="{FF2B5EF4-FFF2-40B4-BE49-F238E27FC236}">
                    <a16:creationId xmlns:a16="http://schemas.microsoft.com/office/drawing/2014/main" id="{2089BD91-0DFF-EE78-4EEE-ED4D148DA082}"/>
                  </a:ext>
                </a:extLst>
              </p:cNvPr>
              <p:cNvSpPr/>
              <p:nvPr/>
            </p:nvSpPr>
            <p:spPr>
              <a:xfrm>
                <a:off x="10018297" y="4148428"/>
                <a:ext cx="342500" cy="310307"/>
              </a:xfrm>
              <a:prstGeom prst="mathPlus">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Right 15">
                <a:extLst>
                  <a:ext uri="{FF2B5EF4-FFF2-40B4-BE49-F238E27FC236}">
                    <a16:creationId xmlns:a16="http://schemas.microsoft.com/office/drawing/2014/main" id="{DF950647-B157-81DB-39D3-443552ED2F3C}"/>
                  </a:ext>
                </a:extLst>
              </p:cNvPr>
              <p:cNvSpPr/>
              <p:nvPr/>
            </p:nvSpPr>
            <p:spPr>
              <a:xfrm rot="-2160000">
                <a:off x="3210741" y="3930192"/>
                <a:ext cx="3519053" cy="180110"/>
              </a:xfrm>
              <a:prstGeom prst="rightArrow">
                <a:avLst/>
              </a:prstGeom>
              <a:solidFill>
                <a:srgbClr val="C79125"/>
              </a:solidFill>
              <a:ln>
                <a:solidFill>
                  <a:srgbClr val="C791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2D605E3E-E78E-17C3-E50F-5622E909CBC5}"/>
                  </a:ext>
                </a:extLst>
              </p:cNvPr>
              <p:cNvSpPr txBox="1"/>
              <p:nvPr/>
            </p:nvSpPr>
            <p:spPr>
              <a:xfrm rot="19440000">
                <a:off x="3278578" y="3469572"/>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a:solidFill>
                      <a:schemeClr val="tx1"/>
                    </a:solidFill>
                    <a:latin typeface="+mn-lt"/>
                    <a:ea typeface="+mn-ea"/>
                    <a:cs typeface="Calibri"/>
                  </a:rPr>
                  <a:t>Fit to Extent</a:t>
                </a:r>
                <a:endParaRPr lang="en-US">
                  <a:cs typeface="Calibri"/>
                </a:endParaRPr>
              </a:p>
            </p:txBody>
          </p:sp>
          <p:pic>
            <p:nvPicPr>
              <p:cNvPr id="6" name="Google Shape;82;p14">
                <a:extLst>
                  <a:ext uri="{FF2B5EF4-FFF2-40B4-BE49-F238E27FC236}">
                    <a16:creationId xmlns:a16="http://schemas.microsoft.com/office/drawing/2014/main" id="{5FBB697F-FC90-80CC-2778-CD6C903BCC66}"/>
                  </a:ext>
                </a:extLst>
              </p:cNvPr>
              <p:cNvPicPr preferRelativeResize="0"/>
              <p:nvPr/>
            </p:nvPicPr>
            <p:blipFill rotWithShape="1">
              <a:blip r:embed="rId3">
                <a:alphaModFix/>
              </a:blip>
              <a:srcRect t="12358" b="13638"/>
              <a:stretch/>
            </p:blipFill>
            <p:spPr>
              <a:xfrm>
                <a:off x="10513119" y="383785"/>
                <a:ext cx="1407554" cy="1427294"/>
              </a:xfrm>
              <a:prstGeom prst="rect">
                <a:avLst/>
              </a:prstGeom>
              <a:noFill/>
              <a:ln>
                <a:noFill/>
              </a:ln>
            </p:spPr>
          </p:pic>
          <p:sp>
            <p:nvSpPr>
              <p:cNvPr id="12" name="TextBox 9">
                <a:extLst>
                  <a:ext uri="{FF2B5EF4-FFF2-40B4-BE49-F238E27FC236}">
                    <a16:creationId xmlns:a16="http://schemas.microsoft.com/office/drawing/2014/main" id="{4513E0DC-0563-37C8-0ECB-DA1F7D400E64}"/>
                  </a:ext>
                </a:extLst>
              </p:cNvPr>
              <p:cNvSpPr txBox="1"/>
              <p:nvPr/>
            </p:nvSpPr>
            <p:spPr>
              <a:xfrm>
                <a:off x="6939270" y="922066"/>
                <a:ext cx="26056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sz="1920" kern="1200">
                    <a:solidFill>
                      <a:schemeClr val="tx1"/>
                    </a:solidFill>
                    <a:latin typeface="+mn-lt"/>
                    <a:ea typeface="+mn-ea"/>
                    <a:cs typeface="Calibri"/>
                  </a:rPr>
                  <a:t>Scene (Lambert 93)</a:t>
                </a:r>
                <a:endParaRPr lang="en-US" sz="2400">
                  <a:cs typeface="Calibri"/>
                </a:endParaRPr>
              </a:p>
            </p:txBody>
          </p:sp>
        </p:grpSp>
        <p:sp>
          <p:nvSpPr>
            <p:cNvPr id="25" name="TextBox 14">
              <a:extLst>
                <a:ext uri="{FF2B5EF4-FFF2-40B4-BE49-F238E27FC236}">
                  <a16:creationId xmlns:a16="http://schemas.microsoft.com/office/drawing/2014/main" id="{2680FC86-FA25-A764-768F-21CFF2FDEDA1}"/>
                </a:ext>
              </a:extLst>
            </p:cNvPr>
            <p:cNvSpPr txBox="1"/>
            <p:nvPr/>
          </p:nvSpPr>
          <p:spPr>
            <a:xfrm>
              <a:off x="718292" y="5809197"/>
              <a:ext cx="2101286" cy="372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31520">
                <a:spcAft>
                  <a:spcPts val="600"/>
                </a:spcAft>
              </a:pPr>
              <a:r>
                <a:rPr lang="en-US" kern="1200" dirty="0">
                  <a:solidFill>
                    <a:schemeClr val="tx1"/>
                  </a:solidFill>
                  <a:latin typeface="Bodoni MT" panose="02070603080606020203" pitchFamily="18" charset="0"/>
                  <a:cs typeface="Calibri"/>
                </a:rPr>
                <a:t>Raster</a:t>
              </a:r>
              <a:endParaRPr lang="en-US" sz="1600" dirty="0">
                <a:latin typeface="Bodoni MT" panose="02070603080606020203" pitchFamily="18" charset="0"/>
              </a:endParaRPr>
            </a:p>
          </p:txBody>
        </p:sp>
      </p:grpSp>
      <p:sp>
        <p:nvSpPr>
          <p:cNvPr id="27" name="Espace réservé de la date 26">
            <a:extLst>
              <a:ext uri="{FF2B5EF4-FFF2-40B4-BE49-F238E27FC236}">
                <a16:creationId xmlns:a16="http://schemas.microsoft.com/office/drawing/2014/main" id="{B794A302-F48B-32EE-7AED-63B88B963019}"/>
              </a:ext>
            </a:extLst>
          </p:cNvPr>
          <p:cNvSpPr>
            <a:spLocks noGrp="1"/>
          </p:cNvSpPr>
          <p:nvPr>
            <p:ph type="dt" sz="half" idx="10"/>
          </p:nvPr>
        </p:nvSpPr>
        <p:spPr/>
        <p:txBody>
          <a:bodyPr/>
          <a:lstStyle/>
          <a:p>
            <a:r>
              <a:rPr lang="fr-FR"/>
              <a:t>08/12/2023</a:t>
            </a:r>
          </a:p>
        </p:txBody>
      </p:sp>
      <p:sp>
        <p:nvSpPr>
          <p:cNvPr id="28" name="Espace réservé du pied de page 27">
            <a:extLst>
              <a:ext uri="{FF2B5EF4-FFF2-40B4-BE49-F238E27FC236}">
                <a16:creationId xmlns:a16="http://schemas.microsoft.com/office/drawing/2014/main" id="{86AA8C93-0EE2-9F1A-599B-CDDEAD32A4D3}"/>
              </a:ext>
            </a:extLst>
          </p:cNvPr>
          <p:cNvSpPr>
            <a:spLocks noGrp="1"/>
          </p:cNvSpPr>
          <p:nvPr>
            <p:ph type="ftr" sz="quarter" idx="11"/>
          </p:nvPr>
        </p:nvSpPr>
        <p:spPr/>
        <p:txBody>
          <a:bodyPr/>
          <a:lstStyle/>
          <a:p>
            <a:r>
              <a:rPr lang="en-US"/>
              <a:t>Presentation class project - TiSIG - TSI Class 2023</a:t>
            </a:r>
            <a:endParaRPr lang="fr-FR"/>
          </a:p>
        </p:txBody>
      </p:sp>
      <p:sp>
        <p:nvSpPr>
          <p:cNvPr id="29" name="Espace réservé du numéro de diapositive 28">
            <a:extLst>
              <a:ext uri="{FF2B5EF4-FFF2-40B4-BE49-F238E27FC236}">
                <a16:creationId xmlns:a16="http://schemas.microsoft.com/office/drawing/2014/main" id="{F4FCF926-2EDD-BA3A-5DDC-088D8C4334DB}"/>
              </a:ext>
            </a:extLst>
          </p:cNvPr>
          <p:cNvSpPr>
            <a:spLocks noGrp="1"/>
          </p:cNvSpPr>
          <p:nvPr>
            <p:ph type="sldNum" sz="quarter" idx="12"/>
          </p:nvPr>
        </p:nvSpPr>
        <p:spPr/>
        <p:txBody>
          <a:bodyPr/>
          <a:lstStyle/>
          <a:p>
            <a:fld id="{C00805D6-75F3-46C0-893A-A04A6F4356BF}" type="slidenum">
              <a:rPr lang="fr-FR" smtClean="0"/>
              <a:t>35</a:t>
            </a:fld>
            <a:endParaRPr lang="fr-FR"/>
          </a:p>
        </p:txBody>
      </p:sp>
    </p:spTree>
    <p:extLst>
      <p:ext uri="{BB962C8B-B14F-4D97-AF65-F5344CB8AC3E}">
        <p14:creationId xmlns:p14="http://schemas.microsoft.com/office/powerpoint/2010/main" val="1743615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itre 14">
            <a:extLst>
              <a:ext uri="{FF2B5EF4-FFF2-40B4-BE49-F238E27FC236}">
                <a16:creationId xmlns:a16="http://schemas.microsoft.com/office/drawing/2014/main" id="{660E9B0C-419E-0E5F-109C-CDD65C535152}"/>
              </a:ext>
            </a:extLst>
          </p:cNvPr>
          <p:cNvSpPr>
            <a:spLocks noGrp="1"/>
          </p:cNvSpPr>
          <p:nvPr>
            <p:ph type="title"/>
          </p:nvPr>
        </p:nvSpPr>
        <p:spPr/>
        <p:txBody>
          <a:bodyPr/>
          <a:lstStyle/>
          <a:p>
            <a:r>
              <a:rPr lang="fr-FR" dirty="0" err="1">
                <a:latin typeface="Bodoni MT" panose="02070603080606020203" pitchFamily="18" charset="0"/>
              </a:rPr>
              <a:t>Importing</a:t>
            </a:r>
            <a:r>
              <a:rPr lang="fr-FR" dirty="0">
                <a:latin typeface="Bodoni MT" panose="02070603080606020203" pitchFamily="18" charset="0"/>
              </a:rPr>
              <a:t> raster flows</a:t>
            </a:r>
          </a:p>
        </p:txBody>
      </p:sp>
      <p:grpSp>
        <p:nvGrpSpPr>
          <p:cNvPr id="2" name="Groupe 1">
            <a:extLst>
              <a:ext uri="{FF2B5EF4-FFF2-40B4-BE49-F238E27FC236}">
                <a16:creationId xmlns:a16="http://schemas.microsoft.com/office/drawing/2014/main" id="{51D30726-7B11-4034-AE11-01340E806522}"/>
              </a:ext>
            </a:extLst>
          </p:cNvPr>
          <p:cNvGrpSpPr/>
          <p:nvPr/>
        </p:nvGrpSpPr>
        <p:grpSpPr>
          <a:xfrm>
            <a:off x="305906" y="1549208"/>
            <a:ext cx="11743854" cy="4331606"/>
            <a:chOff x="305906" y="685608"/>
            <a:chExt cx="11743854" cy="4331606"/>
          </a:xfrm>
        </p:grpSpPr>
        <p:pic>
          <p:nvPicPr>
            <p:cNvPr id="7" name="Image 6" descr="Une image contenant Police, logo, texte, symbole&#10;&#10;Description générée automatiquement">
              <a:extLst>
                <a:ext uri="{FF2B5EF4-FFF2-40B4-BE49-F238E27FC236}">
                  <a16:creationId xmlns:a16="http://schemas.microsoft.com/office/drawing/2014/main" id="{9ABE591F-3F7C-D2B7-19E1-A965BEA17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06" y="2660507"/>
              <a:ext cx="2664315" cy="1132334"/>
            </a:xfrm>
            <a:prstGeom prst="rect">
              <a:avLst/>
            </a:prstGeom>
          </p:spPr>
        </p:pic>
        <p:grpSp>
          <p:nvGrpSpPr>
            <p:cNvPr id="8" name="Groupe 7">
              <a:extLst>
                <a:ext uri="{FF2B5EF4-FFF2-40B4-BE49-F238E27FC236}">
                  <a16:creationId xmlns:a16="http://schemas.microsoft.com/office/drawing/2014/main" id="{E6B803D2-9450-2B66-DEA6-F684067D8B07}"/>
                </a:ext>
              </a:extLst>
            </p:cNvPr>
            <p:cNvGrpSpPr/>
            <p:nvPr/>
          </p:nvGrpSpPr>
          <p:grpSpPr>
            <a:xfrm>
              <a:off x="4291839" y="2174360"/>
              <a:ext cx="1946401" cy="2104629"/>
              <a:chOff x="4291839" y="2274331"/>
              <a:chExt cx="1946401" cy="2104629"/>
            </a:xfrm>
          </p:grpSpPr>
          <p:sp>
            <p:nvSpPr>
              <p:cNvPr id="35" name="Rectangle: Rounded Corners 3">
                <a:extLst>
                  <a:ext uri="{FF2B5EF4-FFF2-40B4-BE49-F238E27FC236}">
                    <a16:creationId xmlns:a16="http://schemas.microsoft.com/office/drawing/2014/main" id="{BCB9DA4F-ED74-53AE-79C1-3E9ABB9E3F4E}"/>
                  </a:ext>
                </a:extLst>
              </p:cNvPr>
              <p:cNvSpPr/>
              <p:nvPr/>
            </p:nvSpPr>
            <p:spPr>
              <a:xfrm>
                <a:off x="4291839" y="2274331"/>
                <a:ext cx="1946401" cy="210462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804672">
                  <a:spcAft>
                    <a:spcPts val="600"/>
                  </a:spcAft>
                </a:pPr>
                <a:r>
                  <a:rPr lang="en-US" sz="2112" b="1" kern="1200" dirty="0">
                    <a:solidFill>
                      <a:schemeClr val="tx1"/>
                    </a:solidFill>
                    <a:latin typeface="+mn-lt"/>
                    <a:ea typeface="+mn-ea"/>
                    <a:cs typeface="Calibri"/>
                  </a:rPr>
                  <a:t>Raster flow</a:t>
                </a:r>
                <a:endParaRPr lang="en-US" sz="2400" b="1" dirty="0">
                  <a:solidFill>
                    <a:schemeClr val="tx1"/>
                  </a:solidFill>
                  <a:cs typeface="Calibri"/>
                </a:endParaRPr>
              </a:p>
            </p:txBody>
          </p:sp>
          <p:grpSp>
            <p:nvGrpSpPr>
              <p:cNvPr id="37" name="Groupe 36">
                <a:extLst>
                  <a:ext uri="{FF2B5EF4-FFF2-40B4-BE49-F238E27FC236}">
                    <a16:creationId xmlns:a16="http://schemas.microsoft.com/office/drawing/2014/main" id="{AC4BBFBE-1E97-248E-A36D-68CE4A964ED4}"/>
                  </a:ext>
                </a:extLst>
              </p:cNvPr>
              <p:cNvGrpSpPr/>
              <p:nvPr/>
            </p:nvGrpSpPr>
            <p:grpSpPr>
              <a:xfrm>
                <a:off x="4674417" y="2748070"/>
                <a:ext cx="1181244" cy="1451791"/>
                <a:chOff x="4709230" y="2802205"/>
                <a:chExt cx="1816875" cy="1451791"/>
              </a:xfrm>
            </p:grpSpPr>
            <p:sp>
              <p:nvSpPr>
                <p:cNvPr id="38" name="Rectangle: Rounded Corners 8">
                  <a:extLst>
                    <a:ext uri="{FF2B5EF4-FFF2-40B4-BE49-F238E27FC236}">
                      <a16:creationId xmlns:a16="http://schemas.microsoft.com/office/drawing/2014/main" id="{75839D59-75FF-39E0-CA0C-77361D9B5043}"/>
                    </a:ext>
                  </a:extLst>
                </p:cNvPr>
                <p:cNvSpPr/>
                <p:nvPr/>
              </p:nvSpPr>
              <p:spPr>
                <a:xfrm>
                  <a:off x="4709230" y="2802205"/>
                  <a:ext cx="1816875" cy="662914"/>
                </a:xfrm>
                <a:prstGeom prst="roundRect">
                  <a:avLst/>
                </a:prstGeom>
                <a:solidFill>
                  <a:srgbClr val="F9F1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04672">
                    <a:spcAft>
                      <a:spcPts val="600"/>
                    </a:spcAft>
                  </a:pPr>
                  <a:r>
                    <a:rPr lang="en-US" sz="1760" b="1" kern="1200" dirty="0">
                      <a:solidFill>
                        <a:schemeClr val="tx1"/>
                      </a:solidFill>
                      <a:latin typeface="+mn-lt"/>
                      <a:ea typeface="+mn-lt"/>
                      <a:cs typeface="+mn-lt"/>
                    </a:rPr>
                    <a:t>WMTS</a:t>
                  </a:r>
                  <a:endParaRPr lang="en-US" sz="2000" b="1" dirty="0">
                    <a:solidFill>
                      <a:schemeClr val="tx1"/>
                    </a:solidFill>
                    <a:ea typeface="+mn-lt"/>
                    <a:cs typeface="+mn-lt"/>
                  </a:endParaRPr>
                </a:p>
              </p:txBody>
            </p:sp>
            <p:sp>
              <p:nvSpPr>
                <p:cNvPr id="39" name="Rectangle: Rounded Corners 8">
                  <a:extLst>
                    <a:ext uri="{FF2B5EF4-FFF2-40B4-BE49-F238E27FC236}">
                      <a16:creationId xmlns:a16="http://schemas.microsoft.com/office/drawing/2014/main" id="{FF172EB8-19EB-5473-54CF-9BF7D50A6058}"/>
                    </a:ext>
                  </a:extLst>
                </p:cNvPr>
                <p:cNvSpPr/>
                <p:nvPr/>
              </p:nvSpPr>
              <p:spPr>
                <a:xfrm>
                  <a:off x="4709231" y="3591082"/>
                  <a:ext cx="1816874" cy="662914"/>
                </a:xfrm>
                <a:prstGeom prst="roundRect">
                  <a:avLst/>
                </a:prstGeom>
                <a:solidFill>
                  <a:srgbClr val="F9F1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04672">
                    <a:spcAft>
                      <a:spcPts val="600"/>
                    </a:spcAft>
                  </a:pPr>
                  <a:r>
                    <a:rPr lang="en-US" sz="1760" b="1" kern="1200" dirty="0">
                      <a:solidFill>
                        <a:schemeClr val="tx1"/>
                      </a:solidFill>
                      <a:latin typeface="+mn-lt"/>
                      <a:ea typeface="+mn-lt"/>
                      <a:cs typeface="+mn-lt"/>
                    </a:rPr>
                    <a:t>WMS</a:t>
                  </a:r>
                  <a:endParaRPr lang="en-US" sz="2000" b="1" dirty="0">
                    <a:solidFill>
                      <a:schemeClr val="tx1"/>
                    </a:solidFill>
                    <a:ea typeface="+mn-lt"/>
                    <a:cs typeface="+mn-lt"/>
                  </a:endParaRPr>
                </a:p>
              </p:txBody>
            </p:sp>
          </p:grpSp>
        </p:grpSp>
        <p:sp>
          <p:nvSpPr>
            <p:cNvPr id="19" name="Rectangle: Rounded Corners 3">
              <a:extLst>
                <a:ext uri="{FF2B5EF4-FFF2-40B4-BE49-F238E27FC236}">
                  <a16:creationId xmlns:a16="http://schemas.microsoft.com/office/drawing/2014/main" id="{55813E3E-4B74-C6BD-5C25-07159319A9F3}"/>
                </a:ext>
              </a:extLst>
            </p:cNvPr>
            <p:cNvSpPr/>
            <p:nvPr/>
          </p:nvSpPr>
          <p:spPr>
            <a:xfrm>
              <a:off x="7720692" y="2765009"/>
              <a:ext cx="1343451" cy="92333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804672">
                <a:spcAft>
                  <a:spcPts val="600"/>
                </a:spcAft>
              </a:pPr>
              <a:r>
                <a:rPr lang="en-US" sz="2112" b="1" kern="1200" dirty="0">
                  <a:solidFill>
                    <a:schemeClr val="tx1"/>
                  </a:solidFill>
                  <a:latin typeface="+mn-lt"/>
                  <a:ea typeface="+mn-ea"/>
                  <a:cs typeface="Calibri"/>
                </a:rPr>
                <a:t>File explorer</a:t>
              </a:r>
              <a:endParaRPr lang="en-US" sz="2400" b="1" dirty="0">
                <a:solidFill>
                  <a:schemeClr val="tx1"/>
                </a:solidFill>
                <a:cs typeface="Calibri"/>
              </a:endParaRPr>
            </a:p>
          </p:txBody>
        </p:sp>
        <p:cxnSp>
          <p:nvCxnSpPr>
            <p:cNvPr id="20" name="Connecteur droit avec flèche 19">
              <a:extLst>
                <a:ext uri="{FF2B5EF4-FFF2-40B4-BE49-F238E27FC236}">
                  <a16:creationId xmlns:a16="http://schemas.microsoft.com/office/drawing/2014/main" id="{9803FD19-7536-8571-ECF1-B25C68A3E38F}"/>
                </a:ext>
              </a:extLst>
            </p:cNvPr>
            <p:cNvCxnSpPr>
              <a:cxnSpLocks/>
            </p:cNvCxnSpPr>
            <p:nvPr/>
          </p:nvCxnSpPr>
          <p:spPr>
            <a:xfrm flipH="1">
              <a:off x="2987040" y="2936240"/>
              <a:ext cx="1188720" cy="0"/>
            </a:xfrm>
            <a:prstGeom prst="straightConnector1">
              <a:avLst/>
            </a:prstGeom>
            <a:ln w="38100">
              <a:solidFill>
                <a:srgbClr val="C7912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DCB49C1-B348-CC08-7CCD-ABDE17BEAC12}"/>
                </a:ext>
              </a:extLst>
            </p:cNvPr>
            <p:cNvCxnSpPr>
              <a:cxnSpLocks/>
            </p:cNvCxnSpPr>
            <p:nvPr/>
          </p:nvCxnSpPr>
          <p:spPr>
            <a:xfrm flipH="1">
              <a:off x="2987040" y="3575290"/>
              <a:ext cx="1188720" cy="0"/>
            </a:xfrm>
            <a:prstGeom prst="straightConnector1">
              <a:avLst/>
            </a:prstGeom>
            <a:ln w="38100">
              <a:solidFill>
                <a:srgbClr val="C7912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272F274-30E3-5923-CD74-35C6B3CE88EA}"/>
                </a:ext>
              </a:extLst>
            </p:cNvPr>
            <p:cNvSpPr txBox="1"/>
            <p:nvPr/>
          </p:nvSpPr>
          <p:spPr>
            <a:xfrm>
              <a:off x="3109252" y="2527219"/>
              <a:ext cx="944297" cy="369332"/>
            </a:xfrm>
            <a:prstGeom prst="rect">
              <a:avLst/>
            </a:prstGeom>
            <a:noFill/>
          </p:spPr>
          <p:txBody>
            <a:bodyPr wrap="none" rtlCol="0">
              <a:spAutoFit/>
            </a:bodyPr>
            <a:lstStyle/>
            <a:p>
              <a:pPr algn="ctr"/>
              <a:r>
                <a:rPr lang="fr-FR" dirty="0" err="1"/>
                <a:t>Request</a:t>
              </a:r>
              <a:endParaRPr lang="fr-FR" dirty="0"/>
            </a:p>
          </p:txBody>
        </p:sp>
        <p:sp>
          <p:nvSpPr>
            <p:cNvPr id="23" name="ZoneTexte 22">
              <a:extLst>
                <a:ext uri="{FF2B5EF4-FFF2-40B4-BE49-F238E27FC236}">
                  <a16:creationId xmlns:a16="http://schemas.microsoft.com/office/drawing/2014/main" id="{A3398E2C-DFF9-D4E9-BFDE-6F3250779730}"/>
                </a:ext>
              </a:extLst>
            </p:cNvPr>
            <p:cNvSpPr txBox="1"/>
            <p:nvPr/>
          </p:nvSpPr>
          <p:spPr>
            <a:xfrm>
              <a:off x="2900124" y="3654187"/>
              <a:ext cx="1362552" cy="369332"/>
            </a:xfrm>
            <a:prstGeom prst="rect">
              <a:avLst/>
            </a:prstGeom>
            <a:noFill/>
          </p:spPr>
          <p:txBody>
            <a:bodyPr wrap="none" rtlCol="0">
              <a:spAutoFit/>
            </a:bodyPr>
            <a:lstStyle/>
            <a:p>
              <a:pPr algn="ctr"/>
              <a:r>
                <a:rPr lang="fr-FR" dirty="0" err="1"/>
                <a:t>Send</a:t>
              </a:r>
              <a:r>
                <a:rPr lang="fr-FR" dirty="0"/>
                <a:t> images</a:t>
              </a:r>
            </a:p>
          </p:txBody>
        </p:sp>
        <p:cxnSp>
          <p:nvCxnSpPr>
            <p:cNvPr id="24" name="Connecteur droit avec flèche 23">
              <a:extLst>
                <a:ext uri="{FF2B5EF4-FFF2-40B4-BE49-F238E27FC236}">
                  <a16:creationId xmlns:a16="http://schemas.microsoft.com/office/drawing/2014/main" id="{28D97D9C-9EC6-9F6F-FF0F-C7D6FFF54C86}"/>
                </a:ext>
              </a:extLst>
            </p:cNvPr>
            <p:cNvCxnSpPr>
              <a:cxnSpLocks/>
            </p:cNvCxnSpPr>
            <p:nvPr/>
          </p:nvCxnSpPr>
          <p:spPr>
            <a:xfrm flipH="1">
              <a:off x="6291564" y="3226674"/>
              <a:ext cx="1345938" cy="0"/>
            </a:xfrm>
            <a:prstGeom prst="straightConnector1">
              <a:avLst/>
            </a:prstGeom>
            <a:ln w="38100">
              <a:solidFill>
                <a:srgbClr val="C7912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25034877-8D98-23B4-F526-9B3B724CB7BA}"/>
                </a:ext>
              </a:extLst>
            </p:cNvPr>
            <p:cNvSpPr txBox="1"/>
            <p:nvPr/>
          </p:nvSpPr>
          <p:spPr>
            <a:xfrm>
              <a:off x="6300729" y="3297398"/>
              <a:ext cx="1327608" cy="369332"/>
            </a:xfrm>
            <a:prstGeom prst="rect">
              <a:avLst/>
            </a:prstGeom>
            <a:noFill/>
          </p:spPr>
          <p:txBody>
            <a:bodyPr wrap="none" rtlCol="0">
              <a:spAutoFit/>
            </a:bodyPr>
            <a:lstStyle/>
            <a:p>
              <a:pPr algn="ctr"/>
              <a:r>
                <a:rPr lang="fr-FR" dirty="0"/>
                <a:t>Save images</a:t>
              </a:r>
            </a:p>
          </p:txBody>
        </p:sp>
        <p:sp>
          <p:nvSpPr>
            <p:cNvPr id="29" name="Rectangle 28">
              <a:extLst>
                <a:ext uri="{FF2B5EF4-FFF2-40B4-BE49-F238E27FC236}">
                  <a16:creationId xmlns:a16="http://schemas.microsoft.com/office/drawing/2014/main" id="{77D814C5-6D58-C2D5-2BA3-3FEFCBF2B7FF}"/>
                </a:ext>
              </a:extLst>
            </p:cNvPr>
            <p:cNvSpPr/>
            <p:nvPr/>
          </p:nvSpPr>
          <p:spPr>
            <a:xfrm>
              <a:off x="4210705" y="1436135"/>
              <a:ext cx="7839055" cy="3581079"/>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cxnSp>
          <p:nvCxnSpPr>
            <p:cNvPr id="30" name="Connecteur droit avec flèche 29">
              <a:extLst>
                <a:ext uri="{FF2B5EF4-FFF2-40B4-BE49-F238E27FC236}">
                  <a16:creationId xmlns:a16="http://schemas.microsoft.com/office/drawing/2014/main" id="{BDA38DAA-9A5B-AAC0-5626-A7684818D286}"/>
                </a:ext>
              </a:extLst>
            </p:cNvPr>
            <p:cNvCxnSpPr>
              <a:cxnSpLocks/>
            </p:cNvCxnSpPr>
            <p:nvPr/>
          </p:nvCxnSpPr>
          <p:spPr>
            <a:xfrm flipH="1">
              <a:off x="9094623" y="3226674"/>
              <a:ext cx="1380337" cy="0"/>
            </a:xfrm>
            <a:prstGeom prst="straightConnector1">
              <a:avLst/>
            </a:prstGeom>
            <a:ln w="38100">
              <a:solidFill>
                <a:srgbClr val="C7912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191DC345-848E-9056-20E0-8DB0DBB986BA}"/>
                </a:ext>
              </a:extLst>
            </p:cNvPr>
            <p:cNvSpPr txBox="1"/>
            <p:nvPr/>
          </p:nvSpPr>
          <p:spPr>
            <a:xfrm>
              <a:off x="8940449" y="3287238"/>
              <a:ext cx="1732018" cy="923330"/>
            </a:xfrm>
            <a:prstGeom prst="rect">
              <a:avLst/>
            </a:prstGeom>
            <a:noFill/>
          </p:spPr>
          <p:txBody>
            <a:bodyPr wrap="square" rtlCol="0">
              <a:spAutoFit/>
            </a:bodyPr>
            <a:lstStyle/>
            <a:p>
              <a:pPr algn="ctr"/>
              <a:r>
                <a:rPr lang="fr-FR" dirty="0"/>
                <a:t>Manage images as raster to </a:t>
              </a:r>
              <a:r>
                <a:rPr lang="fr-FR" b="1" dirty="0"/>
                <a:t>display</a:t>
              </a:r>
              <a:r>
                <a:rPr lang="fr-FR" dirty="0"/>
                <a:t> </a:t>
              </a:r>
              <a:r>
                <a:rPr lang="fr-FR" dirty="0" err="1"/>
                <a:t>them</a:t>
              </a:r>
              <a:endParaRPr lang="fr-FR" dirty="0"/>
            </a:p>
          </p:txBody>
        </p:sp>
        <p:sp>
          <p:nvSpPr>
            <p:cNvPr id="33" name="Rectangle: Rounded Corners 3">
              <a:extLst>
                <a:ext uri="{FF2B5EF4-FFF2-40B4-BE49-F238E27FC236}">
                  <a16:creationId xmlns:a16="http://schemas.microsoft.com/office/drawing/2014/main" id="{EEBC191C-507D-FDE8-E30E-F3807E565501}"/>
                </a:ext>
              </a:extLst>
            </p:cNvPr>
            <p:cNvSpPr/>
            <p:nvPr/>
          </p:nvSpPr>
          <p:spPr>
            <a:xfrm>
              <a:off x="10546595" y="2765009"/>
              <a:ext cx="1343451" cy="92333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804672">
                <a:spcAft>
                  <a:spcPts val="600"/>
                </a:spcAft>
              </a:pPr>
              <a:r>
                <a:rPr lang="en-US" sz="2112" b="1" kern="1200" dirty="0">
                  <a:solidFill>
                    <a:schemeClr val="tx1"/>
                  </a:solidFill>
                  <a:latin typeface="+mn-lt"/>
                  <a:ea typeface="+mn-ea"/>
                  <a:cs typeface="Calibri"/>
                </a:rPr>
                <a:t>Scene</a:t>
              </a:r>
              <a:endParaRPr lang="en-US" sz="2400" b="1" dirty="0">
                <a:solidFill>
                  <a:schemeClr val="tx1"/>
                </a:solidFill>
                <a:cs typeface="Calibri"/>
              </a:endParaRPr>
            </a:p>
          </p:txBody>
        </p:sp>
        <p:pic>
          <p:nvPicPr>
            <p:cNvPr id="34" name="Google Shape;82;p14">
              <a:extLst>
                <a:ext uri="{FF2B5EF4-FFF2-40B4-BE49-F238E27FC236}">
                  <a16:creationId xmlns:a16="http://schemas.microsoft.com/office/drawing/2014/main" id="{8400AFC5-4326-3EB4-03E7-E0FFDE674FC7}"/>
                </a:ext>
              </a:extLst>
            </p:cNvPr>
            <p:cNvPicPr preferRelativeResize="0"/>
            <p:nvPr/>
          </p:nvPicPr>
          <p:blipFill rotWithShape="1">
            <a:blip r:embed="rId3">
              <a:alphaModFix/>
            </a:blip>
            <a:srcRect t="12358" b="13638"/>
            <a:stretch/>
          </p:blipFill>
          <p:spPr>
            <a:xfrm>
              <a:off x="3558899" y="685608"/>
              <a:ext cx="1407554" cy="1427294"/>
            </a:xfrm>
            <a:prstGeom prst="rect">
              <a:avLst/>
            </a:prstGeom>
            <a:noFill/>
            <a:ln>
              <a:noFill/>
            </a:ln>
          </p:spPr>
        </p:pic>
      </p:grpSp>
      <p:sp>
        <p:nvSpPr>
          <p:cNvPr id="44" name="Espace réservé de la date 43">
            <a:extLst>
              <a:ext uri="{FF2B5EF4-FFF2-40B4-BE49-F238E27FC236}">
                <a16:creationId xmlns:a16="http://schemas.microsoft.com/office/drawing/2014/main" id="{F66FD291-E390-AF2B-B4FD-256D3ED59218}"/>
              </a:ext>
            </a:extLst>
          </p:cNvPr>
          <p:cNvSpPr>
            <a:spLocks noGrp="1"/>
          </p:cNvSpPr>
          <p:nvPr>
            <p:ph type="dt" sz="half" idx="10"/>
          </p:nvPr>
        </p:nvSpPr>
        <p:spPr/>
        <p:txBody>
          <a:bodyPr/>
          <a:lstStyle/>
          <a:p>
            <a:r>
              <a:rPr lang="fr-FR"/>
              <a:t>08/12/2023</a:t>
            </a:r>
          </a:p>
        </p:txBody>
      </p:sp>
      <p:sp>
        <p:nvSpPr>
          <p:cNvPr id="46" name="Espace réservé du pied de page 45">
            <a:extLst>
              <a:ext uri="{FF2B5EF4-FFF2-40B4-BE49-F238E27FC236}">
                <a16:creationId xmlns:a16="http://schemas.microsoft.com/office/drawing/2014/main" id="{5F246534-DC47-84E8-399A-860E6E6CDEE1}"/>
              </a:ext>
            </a:extLst>
          </p:cNvPr>
          <p:cNvSpPr>
            <a:spLocks noGrp="1"/>
          </p:cNvSpPr>
          <p:nvPr>
            <p:ph type="ftr" sz="quarter" idx="11"/>
          </p:nvPr>
        </p:nvSpPr>
        <p:spPr/>
        <p:txBody>
          <a:bodyPr/>
          <a:lstStyle/>
          <a:p>
            <a:r>
              <a:rPr lang="en-US"/>
              <a:t>Presentation class project - TiSIG - TSI Class 2023</a:t>
            </a:r>
            <a:endParaRPr lang="fr-FR"/>
          </a:p>
        </p:txBody>
      </p:sp>
      <p:sp>
        <p:nvSpPr>
          <p:cNvPr id="47" name="Espace réservé du numéro de diapositive 46">
            <a:extLst>
              <a:ext uri="{FF2B5EF4-FFF2-40B4-BE49-F238E27FC236}">
                <a16:creationId xmlns:a16="http://schemas.microsoft.com/office/drawing/2014/main" id="{6E1A91ED-59F4-A7E7-A4FB-927B6A235339}"/>
              </a:ext>
            </a:extLst>
          </p:cNvPr>
          <p:cNvSpPr>
            <a:spLocks noGrp="1"/>
          </p:cNvSpPr>
          <p:nvPr>
            <p:ph type="sldNum" sz="quarter" idx="12"/>
          </p:nvPr>
        </p:nvSpPr>
        <p:spPr/>
        <p:txBody>
          <a:bodyPr/>
          <a:lstStyle/>
          <a:p>
            <a:fld id="{3193BDFB-6596-4F5E-B7F9-8D98B4E4609D}" type="slidenum">
              <a:rPr lang="fr-FR" smtClean="0"/>
              <a:t>36</a:t>
            </a:fld>
            <a:endParaRPr lang="fr-FR"/>
          </a:p>
        </p:txBody>
      </p:sp>
    </p:spTree>
    <p:extLst>
      <p:ext uri="{BB962C8B-B14F-4D97-AF65-F5344CB8AC3E}">
        <p14:creationId xmlns:p14="http://schemas.microsoft.com/office/powerpoint/2010/main" val="300088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B07EC-EDC2-3139-82FA-286B750C5DDA}"/>
              </a:ext>
            </a:extLst>
          </p:cNvPr>
          <p:cNvSpPr>
            <a:spLocks noGrp="1"/>
          </p:cNvSpPr>
          <p:nvPr>
            <p:ph type="ctrTitle"/>
          </p:nvPr>
        </p:nvSpPr>
        <p:spPr>
          <a:xfrm>
            <a:off x="3325473" y="2354294"/>
            <a:ext cx="5541054" cy="2149412"/>
          </a:xfrm>
        </p:spPr>
        <p:txBody>
          <a:bodyPr anchor="ctr">
            <a:normAutofit/>
          </a:bodyPr>
          <a:lstStyle/>
          <a:p>
            <a:r>
              <a:rPr lang="en-US" sz="5200" dirty="0">
                <a:latin typeface="Bodoni MT" panose="02070603080606020203" pitchFamily="18" charset="0"/>
                <a:cs typeface="Calibri Light"/>
              </a:rPr>
              <a:t>3D </a:t>
            </a:r>
            <a:r>
              <a:rPr lang="en-US" sz="5200" dirty="0" err="1">
                <a:latin typeface="Bodoni MT" panose="02070603080606020203" pitchFamily="18" charset="0"/>
                <a:cs typeface="Calibri Light"/>
              </a:rPr>
              <a:t>Visualisation</a:t>
            </a:r>
            <a:endParaRPr lang="en-US" sz="5200" dirty="0">
              <a:latin typeface="Bodoni MT" panose="02070603080606020203" pitchFamily="18" charset="0"/>
              <a:cs typeface="Calibri Light"/>
            </a:endParaRPr>
          </a:p>
        </p:txBody>
      </p:sp>
      <p:sp>
        <p:nvSpPr>
          <p:cNvPr id="3" name="Espace réservé de la date 2">
            <a:extLst>
              <a:ext uri="{FF2B5EF4-FFF2-40B4-BE49-F238E27FC236}">
                <a16:creationId xmlns:a16="http://schemas.microsoft.com/office/drawing/2014/main" id="{7C07091C-D6E8-8C38-6833-73BC0F6165AC}"/>
              </a:ext>
            </a:extLst>
          </p:cNvPr>
          <p:cNvSpPr>
            <a:spLocks noGrp="1"/>
          </p:cNvSpPr>
          <p:nvPr>
            <p:ph type="dt" sz="half" idx="10"/>
          </p:nvPr>
        </p:nvSpPr>
        <p:spPr/>
        <p:txBody>
          <a:bodyPr/>
          <a:lstStyle/>
          <a:p>
            <a:r>
              <a:rPr lang="fr-FR"/>
              <a:t>08/12/2023</a:t>
            </a:r>
          </a:p>
        </p:txBody>
      </p:sp>
      <p:sp>
        <p:nvSpPr>
          <p:cNvPr id="4" name="Espace réservé du pied de page 3">
            <a:extLst>
              <a:ext uri="{FF2B5EF4-FFF2-40B4-BE49-F238E27FC236}">
                <a16:creationId xmlns:a16="http://schemas.microsoft.com/office/drawing/2014/main" id="{4D5AE8E3-8281-21F1-60E3-3FAC34619A23}"/>
              </a:ext>
            </a:extLst>
          </p:cNvPr>
          <p:cNvSpPr>
            <a:spLocks noGrp="1"/>
          </p:cNvSpPr>
          <p:nvPr>
            <p:ph type="ftr" sz="quarter" idx="11"/>
          </p:nvPr>
        </p:nvSpPr>
        <p:spPr/>
        <p:txBody>
          <a:bodyPr/>
          <a:lstStyle/>
          <a:p>
            <a:r>
              <a:rPr lang="en-US"/>
              <a:t>Presentation class project - TiSIG - TSI Class 2023</a:t>
            </a:r>
            <a:endParaRPr lang="fr-FR"/>
          </a:p>
        </p:txBody>
      </p:sp>
      <p:sp>
        <p:nvSpPr>
          <p:cNvPr id="5" name="Espace réservé du numéro de diapositive 4">
            <a:extLst>
              <a:ext uri="{FF2B5EF4-FFF2-40B4-BE49-F238E27FC236}">
                <a16:creationId xmlns:a16="http://schemas.microsoft.com/office/drawing/2014/main" id="{2F737FBA-86A4-AE97-150F-F3801CA483ED}"/>
              </a:ext>
            </a:extLst>
          </p:cNvPr>
          <p:cNvSpPr>
            <a:spLocks noGrp="1"/>
          </p:cNvSpPr>
          <p:nvPr>
            <p:ph type="sldNum" sz="quarter" idx="12"/>
          </p:nvPr>
        </p:nvSpPr>
        <p:spPr/>
        <p:txBody>
          <a:bodyPr/>
          <a:lstStyle/>
          <a:p>
            <a:fld id="{3193BDFB-6596-4F5E-B7F9-8D98B4E4609D}" type="slidenum">
              <a:rPr lang="fr-FR" smtClean="0"/>
              <a:t>37</a:t>
            </a:fld>
            <a:endParaRPr lang="fr-FR"/>
          </a:p>
        </p:txBody>
      </p:sp>
    </p:spTree>
    <p:extLst>
      <p:ext uri="{BB962C8B-B14F-4D97-AF65-F5344CB8AC3E}">
        <p14:creationId xmlns:p14="http://schemas.microsoft.com/office/powerpoint/2010/main" val="1598842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re 5">
            <a:extLst>
              <a:ext uri="{FF2B5EF4-FFF2-40B4-BE49-F238E27FC236}">
                <a16:creationId xmlns:a16="http://schemas.microsoft.com/office/drawing/2014/main" id="{DD862AB1-8819-5DF4-BBEE-F6759E35AAA2}"/>
              </a:ext>
            </a:extLst>
          </p:cNvPr>
          <p:cNvSpPr>
            <a:spLocks noGrp="1"/>
          </p:cNvSpPr>
          <p:nvPr>
            <p:ph type="title"/>
          </p:nvPr>
        </p:nvSpPr>
        <p:spPr/>
        <p:txBody>
          <a:bodyPr/>
          <a:lstStyle/>
          <a:p>
            <a:r>
              <a:rPr lang="fr-FR" dirty="0" err="1">
                <a:latin typeface="Bodoni MT" panose="02070603080606020203" pitchFamily="18" charset="0"/>
              </a:rPr>
              <a:t>TiSIG’s</a:t>
            </a:r>
            <a:r>
              <a:rPr lang="fr-FR" dirty="0">
                <a:latin typeface="Bodoni MT" panose="02070603080606020203" pitchFamily="18" charset="0"/>
              </a:rPr>
              <a:t> </a:t>
            </a:r>
            <a:r>
              <a:rPr lang="fr-FR" dirty="0" err="1">
                <a:latin typeface="Bodoni MT" panose="02070603080606020203" pitchFamily="18" charset="0"/>
              </a:rPr>
              <a:t>demonstration</a:t>
            </a:r>
            <a:r>
              <a:rPr lang="fr-FR" dirty="0">
                <a:latin typeface="Bodoni MT" panose="02070603080606020203" pitchFamily="18" charset="0"/>
              </a:rPr>
              <a:t> – 3D visualisation</a:t>
            </a:r>
          </a:p>
        </p:txBody>
      </p:sp>
      <p:sp>
        <p:nvSpPr>
          <p:cNvPr id="10" name="Espace réservé de la date 9">
            <a:extLst>
              <a:ext uri="{FF2B5EF4-FFF2-40B4-BE49-F238E27FC236}">
                <a16:creationId xmlns:a16="http://schemas.microsoft.com/office/drawing/2014/main" id="{32857743-8B3E-DC3B-692D-441483F1E3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08/12/2023</a:t>
            </a:r>
          </a:p>
        </p:txBody>
      </p:sp>
      <p:sp>
        <p:nvSpPr>
          <p:cNvPr id="11" name="Espace réservé du pied de page 10">
            <a:extLst>
              <a:ext uri="{FF2B5EF4-FFF2-40B4-BE49-F238E27FC236}">
                <a16:creationId xmlns:a16="http://schemas.microsoft.com/office/drawing/2014/main" id="{4545B6B1-32D7-8ED7-88BE-0A260DF51F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Presentation class project - TiSIG - TSI Class 2023</a:t>
            </a: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Espace réservé du numéro de diapositive 11">
            <a:extLst>
              <a:ext uri="{FF2B5EF4-FFF2-40B4-BE49-F238E27FC236}">
                <a16:creationId xmlns:a16="http://schemas.microsoft.com/office/drawing/2014/main" id="{BFA7C438-45AC-D8F5-D3E8-766E05B822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0805D6-75F3-46C0-893A-A04A6F4356BF}"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Graphique 1" descr="Clap avec un remplissage uni">
            <a:extLst>
              <a:ext uri="{FF2B5EF4-FFF2-40B4-BE49-F238E27FC236}">
                <a16:creationId xmlns:a16="http://schemas.microsoft.com/office/drawing/2014/main" id="{93CB5FC6-8570-FD00-5312-DD7D71C55D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2076" y="835025"/>
            <a:ext cx="5384800" cy="5384800"/>
          </a:xfrm>
          <a:prstGeom prst="rect">
            <a:avLst/>
          </a:prstGeom>
        </p:spPr>
      </p:pic>
    </p:spTree>
    <p:extLst>
      <p:ext uri="{BB962C8B-B14F-4D97-AF65-F5344CB8AC3E}">
        <p14:creationId xmlns:p14="http://schemas.microsoft.com/office/powerpoint/2010/main" val="192192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7">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grpSp>
        <p:nvGrpSpPr>
          <p:cNvPr id="7" name="Groupe 6">
            <a:extLst>
              <a:ext uri="{FF2B5EF4-FFF2-40B4-BE49-F238E27FC236}">
                <a16:creationId xmlns:a16="http://schemas.microsoft.com/office/drawing/2014/main" id="{87ABBFD2-D38A-8081-28A3-5FEA6F6FC0ED}"/>
              </a:ext>
            </a:extLst>
          </p:cNvPr>
          <p:cNvGrpSpPr/>
          <p:nvPr/>
        </p:nvGrpSpPr>
        <p:grpSpPr>
          <a:xfrm>
            <a:off x="1932675" y="1437172"/>
            <a:ext cx="8326650" cy="4782653"/>
            <a:chOff x="1037633" y="235734"/>
            <a:chExt cx="10271908" cy="5899969"/>
          </a:xfrm>
        </p:grpSpPr>
        <p:grpSp>
          <p:nvGrpSpPr>
            <p:cNvPr id="4" name="Groupe 3">
              <a:extLst>
                <a:ext uri="{FF2B5EF4-FFF2-40B4-BE49-F238E27FC236}">
                  <a16:creationId xmlns:a16="http://schemas.microsoft.com/office/drawing/2014/main" id="{44382280-231A-683A-AEA5-58333ABE1D78}"/>
                </a:ext>
              </a:extLst>
            </p:cNvPr>
            <p:cNvGrpSpPr/>
            <p:nvPr/>
          </p:nvGrpSpPr>
          <p:grpSpPr>
            <a:xfrm>
              <a:off x="1037633" y="259367"/>
              <a:ext cx="3099866" cy="3194619"/>
              <a:chOff x="1037633" y="259367"/>
              <a:chExt cx="3099866" cy="3194619"/>
            </a:xfrm>
          </p:grpSpPr>
          <p:pic>
            <p:nvPicPr>
              <p:cNvPr id="54" name="Google Shape;54;p13"/>
              <p:cNvPicPr preferRelativeResize="0"/>
              <p:nvPr/>
            </p:nvPicPr>
            <p:blipFill rotWithShape="1">
              <a:blip r:embed="rId3">
                <a:alphaModFix/>
              </a:blip>
              <a:srcRect l="13678" t="20172" r="20497" b="22730"/>
              <a:stretch/>
            </p:blipFill>
            <p:spPr>
              <a:xfrm>
                <a:off x="1037634" y="259367"/>
                <a:ext cx="3099865" cy="2071468"/>
              </a:xfrm>
              <a:prstGeom prst="rect">
                <a:avLst/>
              </a:prstGeom>
              <a:noFill/>
              <a:ln>
                <a:noFill/>
              </a:ln>
            </p:spPr>
          </p:pic>
          <p:sp>
            <p:nvSpPr>
              <p:cNvPr id="55" name="Google Shape;55;p13"/>
              <p:cNvSpPr txBox="1"/>
              <p:nvPr/>
            </p:nvSpPr>
            <p:spPr>
              <a:xfrm>
                <a:off x="1037633" y="2327655"/>
                <a:ext cx="3067553" cy="1126331"/>
              </a:xfrm>
              <a:prstGeom prst="rect">
                <a:avLst/>
              </a:prstGeom>
              <a:noFill/>
              <a:ln>
                <a:noFill/>
              </a:ln>
            </p:spPr>
            <p:txBody>
              <a:bodyPr spcFirstLastPara="1" wrap="square" lIns="121900" tIns="121900" rIns="121900" bIns="121900" anchor="ctr" anchorCtr="0">
                <a:spAutoFit/>
              </a:bodyPr>
              <a:lstStyle/>
              <a:p>
                <a:pPr algn="ctr" defTabSz="690189">
                  <a:spcAft>
                    <a:spcPts val="444"/>
                  </a:spcAft>
                </a:pPr>
                <a:r>
                  <a:rPr lang="fr" sz="2000" kern="1200" dirty="0">
                    <a:latin typeface="Bodoni MT" panose="02070603080606020203" pitchFamily="18" charset="0"/>
                  </a:rPr>
                  <a:t>DTM (Digital Terrain Model)</a:t>
                </a:r>
                <a:endParaRPr sz="2800" dirty="0">
                  <a:effectLst/>
                  <a:latin typeface="Bodoni MT" panose="02070603080606020203" pitchFamily="18" charset="0"/>
                </a:endParaRPr>
              </a:p>
            </p:txBody>
          </p:sp>
        </p:grpSp>
        <p:grpSp>
          <p:nvGrpSpPr>
            <p:cNvPr id="5" name="Groupe 4">
              <a:extLst>
                <a:ext uri="{FF2B5EF4-FFF2-40B4-BE49-F238E27FC236}">
                  <a16:creationId xmlns:a16="http://schemas.microsoft.com/office/drawing/2014/main" id="{B7A3BDA0-A34B-9576-FEB5-A53F35D4DF40}"/>
                </a:ext>
              </a:extLst>
            </p:cNvPr>
            <p:cNvGrpSpPr/>
            <p:nvPr/>
          </p:nvGrpSpPr>
          <p:grpSpPr>
            <a:xfrm>
              <a:off x="8145332" y="235734"/>
              <a:ext cx="3164209" cy="2870749"/>
              <a:chOff x="8145332" y="235734"/>
              <a:chExt cx="3164209" cy="2870749"/>
            </a:xfrm>
          </p:grpSpPr>
          <p:pic>
            <p:nvPicPr>
              <p:cNvPr id="56" name="Google Shape;56;p13"/>
              <p:cNvPicPr preferRelativeResize="0"/>
              <p:nvPr/>
            </p:nvPicPr>
            <p:blipFill rotWithShape="1">
              <a:blip r:embed="rId4">
                <a:alphaModFix/>
              </a:blip>
              <a:srcRect l="1756" t="4914" r="1746" b="11213"/>
              <a:stretch/>
            </p:blipFill>
            <p:spPr>
              <a:xfrm>
                <a:off x="8145333" y="235734"/>
                <a:ext cx="3164208" cy="2118733"/>
              </a:xfrm>
              <a:prstGeom prst="rect">
                <a:avLst/>
              </a:prstGeom>
              <a:noFill/>
              <a:ln>
                <a:noFill/>
              </a:ln>
            </p:spPr>
          </p:pic>
          <p:sp>
            <p:nvSpPr>
              <p:cNvPr id="57" name="Google Shape;57;p13"/>
              <p:cNvSpPr txBox="1"/>
              <p:nvPr/>
            </p:nvSpPr>
            <p:spPr>
              <a:xfrm>
                <a:off x="8145332" y="2359831"/>
                <a:ext cx="3164209" cy="746652"/>
              </a:xfrm>
              <a:prstGeom prst="rect">
                <a:avLst/>
              </a:prstGeom>
              <a:noFill/>
              <a:ln>
                <a:noFill/>
              </a:ln>
            </p:spPr>
            <p:txBody>
              <a:bodyPr spcFirstLastPara="1" wrap="square" lIns="121900" tIns="121900" rIns="121900" bIns="121900" anchor="ctr" anchorCtr="0">
                <a:spAutoFit/>
              </a:bodyPr>
              <a:lstStyle/>
              <a:p>
                <a:pPr algn="ctr" defTabSz="690189">
                  <a:spcAft>
                    <a:spcPts val="444"/>
                  </a:spcAft>
                </a:pPr>
                <a:r>
                  <a:rPr lang="fr" sz="2000" kern="1200">
                    <a:latin typeface="Bodoni MT" panose="02070603080606020203" pitchFamily="18" charset="0"/>
                  </a:rPr>
                  <a:t>Orthophoto</a:t>
                </a:r>
                <a:endParaRPr sz="2800">
                  <a:effectLst/>
                  <a:latin typeface="Bodoni MT" panose="02070603080606020203" pitchFamily="18" charset="0"/>
                </a:endParaRPr>
              </a:p>
            </p:txBody>
          </p:sp>
        </p:grpSp>
        <p:cxnSp>
          <p:nvCxnSpPr>
            <p:cNvPr id="58" name="Google Shape;58;p13"/>
            <p:cNvCxnSpPr>
              <a:cxnSpLocks/>
              <a:stCxn id="54" idx="3"/>
              <a:endCxn id="60" idx="0"/>
            </p:cNvCxnSpPr>
            <p:nvPr/>
          </p:nvCxnSpPr>
          <p:spPr>
            <a:xfrm>
              <a:off x="4137499" y="1295101"/>
              <a:ext cx="1958504" cy="2155703"/>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Google Shape;59;p13"/>
            <p:cNvCxnSpPr>
              <a:cxnSpLocks/>
              <a:stCxn id="56" idx="1"/>
              <a:endCxn id="60" idx="0"/>
            </p:cNvCxnSpPr>
            <p:nvPr/>
          </p:nvCxnSpPr>
          <p:spPr>
            <a:xfrm rot="10800000" flipV="1">
              <a:off x="6096002" y="1295100"/>
              <a:ext cx="2049331" cy="2155704"/>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e 5">
              <a:extLst>
                <a:ext uri="{FF2B5EF4-FFF2-40B4-BE49-F238E27FC236}">
                  <a16:creationId xmlns:a16="http://schemas.microsoft.com/office/drawing/2014/main" id="{A42317ED-697E-FD38-34DA-DC43E051504A}"/>
                </a:ext>
              </a:extLst>
            </p:cNvPr>
            <p:cNvGrpSpPr/>
            <p:nvPr/>
          </p:nvGrpSpPr>
          <p:grpSpPr>
            <a:xfrm>
              <a:off x="1105967" y="3450804"/>
              <a:ext cx="6980851" cy="2684899"/>
              <a:chOff x="1105967" y="3450804"/>
              <a:chExt cx="6980851" cy="2684899"/>
            </a:xfrm>
          </p:grpSpPr>
          <p:pic>
            <p:nvPicPr>
              <p:cNvPr id="60" name="Google Shape;60;p13"/>
              <p:cNvPicPr preferRelativeResize="0"/>
              <p:nvPr/>
            </p:nvPicPr>
            <p:blipFill>
              <a:blip r:embed="rId5">
                <a:alphaModFix/>
              </a:blip>
              <a:stretch>
                <a:fillRect/>
              </a:stretch>
            </p:blipFill>
            <p:spPr>
              <a:xfrm>
                <a:off x="4105185" y="3450804"/>
                <a:ext cx="3981633" cy="2684899"/>
              </a:xfrm>
              <a:prstGeom prst="rect">
                <a:avLst/>
              </a:prstGeom>
              <a:noFill/>
              <a:ln>
                <a:noFill/>
              </a:ln>
            </p:spPr>
          </p:pic>
          <p:sp>
            <p:nvSpPr>
              <p:cNvPr id="61" name="Google Shape;61;p13"/>
              <p:cNvSpPr txBox="1"/>
              <p:nvPr/>
            </p:nvSpPr>
            <p:spPr>
              <a:xfrm>
                <a:off x="1105967" y="4230088"/>
                <a:ext cx="2963199" cy="1126331"/>
              </a:xfrm>
              <a:prstGeom prst="rect">
                <a:avLst/>
              </a:prstGeom>
              <a:noFill/>
              <a:ln>
                <a:noFill/>
              </a:ln>
              <a:effectLst/>
            </p:spPr>
            <p:txBody>
              <a:bodyPr spcFirstLastPara="1" wrap="square" lIns="121900" tIns="121900" rIns="121900" bIns="121900" anchor="ctr" anchorCtr="0">
                <a:spAutoFit/>
              </a:bodyPr>
              <a:lstStyle/>
              <a:p>
                <a:pPr algn="ctr" defTabSz="690189">
                  <a:spcAft>
                    <a:spcPts val="444"/>
                  </a:spcAft>
                </a:pPr>
                <a:r>
                  <a:rPr lang="fr" sz="2000" kern="1200">
                    <a:latin typeface="+mn-lt"/>
                    <a:ea typeface="+mn-ea"/>
                    <a:cs typeface="+mn-cs"/>
                  </a:rPr>
                  <a:t>Orthophoto plastered on DTM</a:t>
                </a:r>
                <a:endParaRPr sz="2800">
                  <a:effectLst/>
                </a:endParaRPr>
              </a:p>
            </p:txBody>
          </p:sp>
        </p:grpSp>
      </p:grpSp>
      <p:sp>
        <p:nvSpPr>
          <p:cNvPr id="10" name="Titre 4">
            <a:extLst>
              <a:ext uri="{FF2B5EF4-FFF2-40B4-BE49-F238E27FC236}">
                <a16:creationId xmlns:a16="http://schemas.microsoft.com/office/drawing/2014/main" id="{DF5A58C2-688A-1053-86E4-0EC9780B517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odoni MT" panose="02070603080606020203" pitchFamily="18" charset="0"/>
              </a:rPr>
              <a:t>Plastering an orthophoto on DTM </a:t>
            </a:r>
            <a:r>
              <a:rPr lang="en-US" sz="2400" dirty="0">
                <a:latin typeface="Bodoni MT" panose="02070603080606020203" pitchFamily="18" charset="0"/>
              </a:rPr>
              <a:t>(MNT in </a:t>
            </a:r>
            <a:r>
              <a:rPr lang="en-US" sz="2400" dirty="0" err="1">
                <a:latin typeface="Bodoni MT" panose="02070603080606020203" pitchFamily="18" charset="0"/>
              </a:rPr>
              <a:t>french</a:t>
            </a:r>
            <a:r>
              <a:rPr lang="en-US" sz="2400" dirty="0">
                <a:latin typeface="Bodoni MT" panose="02070603080606020203" pitchFamily="18" charset="0"/>
              </a:rPr>
              <a:t>)</a:t>
            </a:r>
            <a:endParaRPr lang="fr-FR" dirty="0">
              <a:latin typeface="Bodoni MT" panose="02070603080606020203" pitchFamily="18" charset="0"/>
            </a:endParaRPr>
          </a:p>
        </p:txBody>
      </p:sp>
      <p:sp>
        <p:nvSpPr>
          <p:cNvPr id="16" name="Espace réservé de la date 15">
            <a:extLst>
              <a:ext uri="{FF2B5EF4-FFF2-40B4-BE49-F238E27FC236}">
                <a16:creationId xmlns:a16="http://schemas.microsoft.com/office/drawing/2014/main" id="{46519A56-374A-7E81-C490-2856BC95B68B}"/>
              </a:ext>
            </a:extLst>
          </p:cNvPr>
          <p:cNvSpPr>
            <a:spLocks noGrp="1"/>
          </p:cNvSpPr>
          <p:nvPr>
            <p:ph type="dt" sz="half" idx="10"/>
          </p:nvPr>
        </p:nvSpPr>
        <p:spPr/>
        <p:txBody>
          <a:bodyPr/>
          <a:lstStyle/>
          <a:p>
            <a:r>
              <a:rPr lang="fr-FR"/>
              <a:t>08/12/2023</a:t>
            </a:r>
          </a:p>
        </p:txBody>
      </p:sp>
      <p:sp>
        <p:nvSpPr>
          <p:cNvPr id="17" name="Espace réservé du pied de page 16">
            <a:extLst>
              <a:ext uri="{FF2B5EF4-FFF2-40B4-BE49-F238E27FC236}">
                <a16:creationId xmlns:a16="http://schemas.microsoft.com/office/drawing/2014/main" id="{53C113D3-61A3-0D62-EE8B-88993D925154}"/>
              </a:ext>
            </a:extLst>
          </p:cNvPr>
          <p:cNvSpPr>
            <a:spLocks noGrp="1"/>
          </p:cNvSpPr>
          <p:nvPr>
            <p:ph type="ftr" sz="quarter" idx="11"/>
          </p:nvPr>
        </p:nvSpPr>
        <p:spPr/>
        <p:txBody>
          <a:bodyPr/>
          <a:lstStyle/>
          <a:p>
            <a:r>
              <a:rPr lang="en-US"/>
              <a:t>Presentation class project - TiSIG - TSI Class 2023</a:t>
            </a:r>
            <a:endParaRPr lang="fr-FR"/>
          </a:p>
        </p:txBody>
      </p:sp>
      <p:sp>
        <p:nvSpPr>
          <p:cNvPr id="18" name="Espace réservé du numéro de diapositive 17">
            <a:extLst>
              <a:ext uri="{FF2B5EF4-FFF2-40B4-BE49-F238E27FC236}">
                <a16:creationId xmlns:a16="http://schemas.microsoft.com/office/drawing/2014/main" id="{53082C26-6A47-7B07-1082-8927FB35C980}"/>
              </a:ext>
            </a:extLst>
          </p:cNvPr>
          <p:cNvSpPr>
            <a:spLocks noGrp="1"/>
          </p:cNvSpPr>
          <p:nvPr>
            <p:ph type="sldNum" sz="quarter" idx="12"/>
          </p:nvPr>
        </p:nvSpPr>
        <p:spPr/>
        <p:txBody>
          <a:bodyPr/>
          <a:lstStyle/>
          <a:p>
            <a:fld id="{C00805D6-75F3-46C0-893A-A04A6F4356BF}" type="slidenum">
              <a:rPr lang="fr-FR" smtClean="0"/>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re 1">
            <a:extLst>
              <a:ext uri="{FF2B5EF4-FFF2-40B4-BE49-F238E27FC236}">
                <a16:creationId xmlns:a16="http://schemas.microsoft.com/office/drawing/2014/main" id="{E1C543A8-C22B-2C44-6E53-3BEF75709BB7}"/>
              </a:ext>
            </a:extLst>
          </p:cNvPr>
          <p:cNvSpPr>
            <a:spLocks noGrp="1"/>
          </p:cNvSpPr>
          <p:nvPr>
            <p:ph type="title"/>
          </p:nvPr>
        </p:nvSpPr>
        <p:spPr>
          <a:xfrm>
            <a:off x="838200" y="365125"/>
            <a:ext cx="10515600" cy="930275"/>
          </a:xfrm>
        </p:spPr>
        <p:txBody>
          <a:bodyPr>
            <a:normAutofit/>
          </a:bodyPr>
          <a:lstStyle/>
          <a:p>
            <a:r>
              <a:rPr lang="fr-FR" dirty="0" err="1">
                <a:latin typeface="Bodoni MT" panose="02070603080606020203" pitchFamily="18" charset="0"/>
              </a:rPr>
              <a:t>Summary</a:t>
            </a:r>
            <a:endParaRPr lang="fr-FR" dirty="0">
              <a:latin typeface="Bodoni MT" panose="02070603080606020203" pitchFamily="18" charset="0"/>
            </a:endParaRPr>
          </a:p>
        </p:txBody>
      </p:sp>
      <p:graphicFrame>
        <p:nvGraphicFramePr>
          <p:cNvPr id="8" name="Espace réservé du contenu 2">
            <a:extLst>
              <a:ext uri="{FF2B5EF4-FFF2-40B4-BE49-F238E27FC236}">
                <a16:creationId xmlns:a16="http://schemas.microsoft.com/office/drawing/2014/main" id="{DB891FD7-0731-CC7A-046D-E41C385C9D6C}"/>
              </a:ext>
            </a:extLst>
          </p:cNvPr>
          <p:cNvGraphicFramePr>
            <a:graphicFrameLocks noGrp="1"/>
          </p:cNvGraphicFramePr>
          <p:nvPr>
            <p:ph idx="1"/>
            <p:extLst>
              <p:ext uri="{D42A27DB-BD31-4B8C-83A1-F6EECF244321}">
                <p14:modId xmlns:p14="http://schemas.microsoft.com/office/powerpoint/2010/main" val="2438413173"/>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Espace réservé de la date 11">
            <a:extLst>
              <a:ext uri="{FF2B5EF4-FFF2-40B4-BE49-F238E27FC236}">
                <a16:creationId xmlns:a16="http://schemas.microsoft.com/office/drawing/2014/main" id="{A1A099A7-2DBD-16DF-455E-69EA8FBC50AF}"/>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C4BC9547-EC6E-DDEE-0106-396A0CA59EB3}"/>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27B7E05F-21B8-EAAA-CCE7-757B879A5477}"/>
              </a:ext>
            </a:extLst>
          </p:cNvPr>
          <p:cNvSpPr>
            <a:spLocks noGrp="1"/>
          </p:cNvSpPr>
          <p:nvPr>
            <p:ph type="sldNum" sz="quarter" idx="12"/>
          </p:nvPr>
        </p:nvSpPr>
        <p:spPr/>
        <p:txBody>
          <a:bodyPr/>
          <a:lstStyle/>
          <a:p>
            <a:fld id="{C00805D6-75F3-46C0-893A-A04A6F4356BF}" type="slidenum">
              <a:rPr lang="fr-FR" smtClean="0"/>
              <a:t>4</a:t>
            </a:fld>
            <a:endParaRPr lang="fr-FR"/>
          </a:p>
        </p:txBody>
      </p:sp>
    </p:spTree>
    <p:extLst>
      <p:ext uri="{BB962C8B-B14F-4D97-AF65-F5344CB8AC3E}">
        <p14:creationId xmlns:p14="http://schemas.microsoft.com/office/powerpoint/2010/main" val="247284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23611B09-7A80-3241-3B69-3EAB7BB4774F}"/>
              </a:ext>
            </a:extLst>
          </p:cNvPr>
          <p:cNvSpPr>
            <a:spLocks noGrp="1"/>
          </p:cNvSpPr>
          <p:nvPr>
            <p:ph type="title"/>
          </p:nvPr>
        </p:nvSpPr>
        <p:spPr>
          <a:xfrm>
            <a:off x="506233" y="2218655"/>
            <a:ext cx="4343688" cy="1606163"/>
          </a:xfrm>
        </p:spPr>
        <p:txBody>
          <a:bodyPr vert="horz" lIns="91440" tIns="45720" rIns="91440" bIns="45720" rtlCol="0" anchor="ctr">
            <a:normAutofit/>
          </a:bodyPr>
          <a:lstStyle/>
          <a:p>
            <a:pPr algn="ctr"/>
            <a:r>
              <a:rPr lang="en-US" dirty="0">
                <a:latin typeface="Bodoni MT" panose="02070603080606020203" pitchFamily="18" charset="0"/>
              </a:rPr>
              <a:t>Advantage of a .obj file</a:t>
            </a:r>
          </a:p>
        </p:txBody>
      </p:sp>
      <p:graphicFrame>
        <p:nvGraphicFramePr>
          <p:cNvPr id="4" name="Diagramme 3">
            <a:extLst>
              <a:ext uri="{FF2B5EF4-FFF2-40B4-BE49-F238E27FC236}">
                <a16:creationId xmlns:a16="http://schemas.microsoft.com/office/drawing/2014/main" id="{7B3203DF-B4C9-512D-C41A-B17FAB7E1BB4}"/>
              </a:ext>
            </a:extLst>
          </p:cNvPr>
          <p:cNvGraphicFramePr/>
          <p:nvPr>
            <p:extLst>
              <p:ext uri="{D42A27DB-BD31-4B8C-83A1-F6EECF244321}">
                <p14:modId xmlns:p14="http://schemas.microsoft.com/office/powerpoint/2010/main" val="3128783477"/>
              </p:ext>
            </p:extLst>
          </p:nvPr>
        </p:nvGraphicFramePr>
        <p:xfrm>
          <a:off x="6397502" y="1186962"/>
          <a:ext cx="4879731" cy="439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Espace réservé de la date 11">
            <a:extLst>
              <a:ext uri="{FF2B5EF4-FFF2-40B4-BE49-F238E27FC236}">
                <a16:creationId xmlns:a16="http://schemas.microsoft.com/office/drawing/2014/main" id="{F3638B1B-7C31-3B47-80B8-C75335AF97E9}"/>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0DBDF3F1-6B23-8B5D-FEE2-85EBC1FCE0EA}"/>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EEF78D4E-6CEB-835E-3627-26607DA31B7C}"/>
              </a:ext>
            </a:extLst>
          </p:cNvPr>
          <p:cNvSpPr>
            <a:spLocks noGrp="1"/>
          </p:cNvSpPr>
          <p:nvPr>
            <p:ph type="sldNum" sz="quarter" idx="12"/>
          </p:nvPr>
        </p:nvSpPr>
        <p:spPr/>
        <p:txBody>
          <a:bodyPr/>
          <a:lstStyle/>
          <a:p>
            <a:fld id="{3193BDFB-6596-4F5E-B7F9-8D98B4E4609D}" type="slidenum">
              <a:rPr lang="fr-FR" smtClean="0"/>
              <a:t>40</a:t>
            </a:fld>
            <a:endParaRPr lang="fr-FR"/>
          </a:p>
        </p:txBody>
      </p:sp>
    </p:spTree>
    <p:extLst>
      <p:ext uri="{BB962C8B-B14F-4D97-AF65-F5344CB8AC3E}">
        <p14:creationId xmlns:p14="http://schemas.microsoft.com/office/powerpoint/2010/main" val="3536595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re 4">
            <a:extLst>
              <a:ext uri="{FF2B5EF4-FFF2-40B4-BE49-F238E27FC236}">
                <a16:creationId xmlns:a16="http://schemas.microsoft.com/office/drawing/2014/main" id="{52B4E064-BCCD-EE2F-A61A-35AA2D9E04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Dividing</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DTM</a:t>
            </a:r>
          </a:p>
        </p:txBody>
      </p:sp>
      <p:grpSp>
        <p:nvGrpSpPr>
          <p:cNvPr id="2" name="Groupe 1">
            <a:extLst>
              <a:ext uri="{FF2B5EF4-FFF2-40B4-BE49-F238E27FC236}">
                <a16:creationId xmlns:a16="http://schemas.microsoft.com/office/drawing/2014/main" id="{0162CD03-30CA-0FF6-B0E0-3FCBC5131A7C}"/>
              </a:ext>
            </a:extLst>
          </p:cNvPr>
          <p:cNvGrpSpPr/>
          <p:nvPr/>
        </p:nvGrpSpPr>
        <p:grpSpPr>
          <a:xfrm>
            <a:off x="706104" y="1597895"/>
            <a:ext cx="3474800" cy="3999405"/>
            <a:chOff x="7766328" y="280467"/>
            <a:chExt cx="3474800" cy="3999405"/>
          </a:xfrm>
        </p:grpSpPr>
        <p:pic>
          <p:nvPicPr>
            <p:cNvPr id="7" name="Google Shape;89;p15">
              <a:extLst>
                <a:ext uri="{FF2B5EF4-FFF2-40B4-BE49-F238E27FC236}">
                  <a16:creationId xmlns:a16="http://schemas.microsoft.com/office/drawing/2014/main" id="{65D70368-8374-4F40-5424-DE89092DA5BC}"/>
                </a:ext>
              </a:extLst>
            </p:cNvPr>
            <p:cNvPicPr preferRelativeResize="0"/>
            <p:nvPr/>
          </p:nvPicPr>
          <p:blipFill rotWithShape="1">
            <a:blip r:embed="rId3">
              <a:alphaModFix/>
            </a:blip>
            <a:srcRect l="33560" t="30488" r="33099" b="37148"/>
            <a:stretch/>
          </p:blipFill>
          <p:spPr>
            <a:xfrm>
              <a:off x="7766378" y="280467"/>
              <a:ext cx="3474701" cy="3606369"/>
            </a:xfrm>
            <a:prstGeom prst="rect">
              <a:avLst/>
            </a:prstGeom>
            <a:noFill/>
            <a:ln>
              <a:noFill/>
            </a:ln>
          </p:spPr>
        </p:pic>
        <p:sp>
          <p:nvSpPr>
            <p:cNvPr id="8" name="Google Shape;95;p15">
              <a:extLst>
                <a:ext uri="{FF2B5EF4-FFF2-40B4-BE49-F238E27FC236}">
                  <a16:creationId xmlns:a16="http://schemas.microsoft.com/office/drawing/2014/main" id="{60D909FA-5E1E-5A00-C9F9-77281F8EEA92}"/>
                </a:ext>
              </a:extLst>
            </p:cNvPr>
            <p:cNvSpPr txBox="1"/>
            <p:nvPr/>
          </p:nvSpPr>
          <p:spPr>
            <a:xfrm>
              <a:off x="7766328" y="3664359"/>
              <a:ext cx="3474800" cy="615513"/>
            </a:xfrm>
            <a:prstGeom prst="rect">
              <a:avLst/>
            </a:prstGeom>
            <a:noFill/>
            <a:ln>
              <a:noFill/>
            </a:ln>
          </p:spPr>
          <p:txBody>
            <a:bodyPr spcFirstLastPara="1" wrap="square" lIns="121900" tIns="121900" rIns="121900" bIns="121900" anchor="t" anchorCtr="0">
              <a:spAutoFit/>
            </a:bodyPr>
            <a:lstStyle/>
            <a:p>
              <a:pPr algn="ctr"/>
              <a:r>
                <a:rPr lang="fr" sz="2400" dirty="0"/>
                <a:t>Lyon 5th borough DTM</a:t>
              </a:r>
              <a:endParaRPr sz="2400" dirty="0"/>
            </a:p>
          </p:txBody>
        </p:sp>
        <p:grpSp>
          <p:nvGrpSpPr>
            <p:cNvPr id="15" name="Groupe 14">
              <a:extLst>
                <a:ext uri="{FF2B5EF4-FFF2-40B4-BE49-F238E27FC236}">
                  <a16:creationId xmlns:a16="http://schemas.microsoft.com/office/drawing/2014/main" id="{D0DD7C9B-F602-DB50-7414-D3769F6B227B}"/>
                </a:ext>
              </a:extLst>
            </p:cNvPr>
            <p:cNvGrpSpPr/>
            <p:nvPr/>
          </p:nvGrpSpPr>
          <p:grpSpPr>
            <a:xfrm>
              <a:off x="7931942" y="496220"/>
              <a:ext cx="3170000" cy="3210016"/>
              <a:chOff x="7958318" y="478636"/>
              <a:chExt cx="3170000" cy="3210016"/>
            </a:xfrm>
          </p:grpSpPr>
          <p:cxnSp>
            <p:nvCxnSpPr>
              <p:cNvPr id="16" name="Google Shape;90;p15">
                <a:extLst>
                  <a:ext uri="{FF2B5EF4-FFF2-40B4-BE49-F238E27FC236}">
                    <a16:creationId xmlns:a16="http://schemas.microsoft.com/office/drawing/2014/main" id="{402881D0-7CE5-CABC-B94E-AFD986131EBC}"/>
                  </a:ext>
                </a:extLst>
              </p:cNvPr>
              <p:cNvCxnSpPr/>
              <p:nvPr/>
            </p:nvCxnSpPr>
            <p:spPr>
              <a:xfrm>
                <a:off x="10046169" y="478636"/>
                <a:ext cx="0" cy="3210000"/>
              </a:xfrm>
              <a:prstGeom prst="straightConnector1">
                <a:avLst/>
              </a:prstGeom>
              <a:noFill/>
              <a:ln w="38100" cap="flat" cmpd="sng">
                <a:solidFill>
                  <a:srgbClr val="FF0000"/>
                </a:solidFill>
                <a:prstDash val="solid"/>
                <a:round/>
                <a:headEnd type="none" w="med" len="med"/>
                <a:tailEnd type="none" w="med" len="med"/>
              </a:ln>
            </p:spPr>
          </p:cxnSp>
          <p:cxnSp>
            <p:nvCxnSpPr>
              <p:cNvPr id="17" name="Google Shape;91;p15">
                <a:extLst>
                  <a:ext uri="{FF2B5EF4-FFF2-40B4-BE49-F238E27FC236}">
                    <a16:creationId xmlns:a16="http://schemas.microsoft.com/office/drawing/2014/main" id="{BFD1B1A6-B1D8-853C-7549-A2A463DF8B0E}"/>
                  </a:ext>
                </a:extLst>
              </p:cNvPr>
              <p:cNvCxnSpPr/>
              <p:nvPr/>
            </p:nvCxnSpPr>
            <p:spPr>
              <a:xfrm>
                <a:off x="8984469" y="478652"/>
                <a:ext cx="0" cy="3210000"/>
              </a:xfrm>
              <a:prstGeom prst="straightConnector1">
                <a:avLst/>
              </a:prstGeom>
              <a:noFill/>
              <a:ln w="38100" cap="flat" cmpd="sng">
                <a:solidFill>
                  <a:srgbClr val="FF0000"/>
                </a:solidFill>
                <a:prstDash val="solid"/>
                <a:round/>
                <a:headEnd type="none" w="med" len="med"/>
                <a:tailEnd type="none" w="med" len="med"/>
              </a:ln>
            </p:spPr>
          </p:cxnSp>
          <p:cxnSp>
            <p:nvCxnSpPr>
              <p:cNvPr id="18" name="Google Shape;92;p15">
                <a:extLst>
                  <a:ext uri="{FF2B5EF4-FFF2-40B4-BE49-F238E27FC236}">
                    <a16:creationId xmlns:a16="http://schemas.microsoft.com/office/drawing/2014/main" id="{9EE68EAA-9C0B-110C-4E29-87E6420C0A9F}"/>
                  </a:ext>
                </a:extLst>
              </p:cNvPr>
              <p:cNvCxnSpPr/>
              <p:nvPr/>
            </p:nvCxnSpPr>
            <p:spPr>
              <a:xfrm flipH="1">
                <a:off x="7958318" y="2078451"/>
                <a:ext cx="3170000" cy="10400"/>
              </a:xfrm>
              <a:prstGeom prst="straightConnector1">
                <a:avLst/>
              </a:prstGeom>
              <a:noFill/>
              <a:ln w="38100" cap="flat" cmpd="sng">
                <a:solidFill>
                  <a:srgbClr val="FF0000"/>
                </a:solidFill>
                <a:prstDash val="solid"/>
                <a:round/>
                <a:headEnd type="none" w="med" len="med"/>
                <a:tailEnd type="none" w="med" len="med"/>
              </a:ln>
            </p:spPr>
          </p:cxnSp>
        </p:grpSp>
      </p:grpSp>
      <p:grpSp>
        <p:nvGrpSpPr>
          <p:cNvPr id="19" name="Groupe 18">
            <a:extLst>
              <a:ext uri="{FF2B5EF4-FFF2-40B4-BE49-F238E27FC236}">
                <a16:creationId xmlns:a16="http://schemas.microsoft.com/office/drawing/2014/main" id="{B66684D1-65A9-706B-75E9-61FD14328C2C}"/>
              </a:ext>
            </a:extLst>
          </p:cNvPr>
          <p:cNvGrpSpPr/>
          <p:nvPr/>
        </p:nvGrpSpPr>
        <p:grpSpPr>
          <a:xfrm>
            <a:off x="8746357" y="2785457"/>
            <a:ext cx="2666800" cy="1624280"/>
            <a:chOff x="4789818" y="4923267"/>
            <a:chExt cx="2666800" cy="1624280"/>
          </a:xfrm>
        </p:grpSpPr>
        <p:pic>
          <p:nvPicPr>
            <p:cNvPr id="20" name="Google Shape;98;p15">
              <a:extLst>
                <a:ext uri="{FF2B5EF4-FFF2-40B4-BE49-F238E27FC236}">
                  <a16:creationId xmlns:a16="http://schemas.microsoft.com/office/drawing/2014/main" id="{92A8C8D7-7AE9-2ACF-C648-DAF76450E21E}"/>
                </a:ext>
              </a:extLst>
            </p:cNvPr>
            <p:cNvPicPr preferRelativeResize="0"/>
            <p:nvPr/>
          </p:nvPicPr>
          <p:blipFill rotWithShape="1">
            <a:blip r:embed="rId4">
              <a:alphaModFix/>
            </a:blip>
            <a:srcRect l="11201" r="9747"/>
            <a:stretch/>
          </p:blipFill>
          <p:spPr>
            <a:xfrm>
              <a:off x="5768409" y="4923267"/>
              <a:ext cx="709619" cy="985200"/>
            </a:xfrm>
            <a:prstGeom prst="rect">
              <a:avLst/>
            </a:prstGeom>
            <a:noFill/>
            <a:ln>
              <a:noFill/>
            </a:ln>
          </p:spPr>
        </p:pic>
        <p:sp>
          <p:nvSpPr>
            <p:cNvPr id="21" name="Google Shape;100;p15">
              <a:extLst>
                <a:ext uri="{FF2B5EF4-FFF2-40B4-BE49-F238E27FC236}">
                  <a16:creationId xmlns:a16="http://schemas.microsoft.com/office/drawing/2014/main" id="{816F7A7F-6EFF-B134-9F38-D87576F8637F}"/>
                </a:ext>
              </a:extLst>
            </p:cNvPr>
            <p:cNvSpPr txBox="1"/>
            <p:nvPr/>
          </p:nvSpPr>
          <p:spPr>
            <a:xfrm>
              <a:off x="4789818" y="5932034"/>
              <a:ext cx="2666800" cy="615513"/>
            </a:xfrm>
            <a:prstGeom prst="rect">
              <a:avLst/>
            </a:prstGeom>
            <a:noFill/>
            <a:ln>
              <a:noFill/>
            </a:ln>
          </p:spPr>
          <p:txBody>
            <a:bodyPr spcFirstLastPara="1" wrap="square" lIns="121900" tIns="121900" rIns="121900" bIns="121900" anchor="t" anchorCtr="0">
              <a:spAutoFit/>
            </a:bodyPr>
            <a:lstStyle/>
            <a:p>
              <a:pPr algn="ctr"/>
              <a:r>
                <a:rPr lang="fr" sz="2400" dirty="0"/>
                <a:t>Multiple OBJ files</a:t>
              </a:r>
              <a:endParaRPr sz="2400" dirty="0"/>
            </a:p>
          </p:txBody>
        </p:sp>
      </p:grpSp>
      <p:grpSp>
        <p:nvGrpSpPr>
          <p:cNvPr id="22" name="Groupe 21">
            <a:extLst>
              <a:ext uri="{FF2B5EF4-FFF2-40B4-BE49-F238E27FC236}">
                <a16:creationId xmlns:a16="http://schemas.microsoft.com/office/drawing/2014/main" id="{4B2390D1-48BF-5412-C0D3-C5A9A6FAACDD}"/>
              </a:ext>
            </a:extLst>
          </p:cNvPr>
          <p:cNvGrpSpPr/>
          <p:nvPr/>
        </p:nvGrpSpPr>
        <p:grpSpPr>
          <a:xfrm>
            <a:off x="5130230" y="2446326"/>
            <a:ext cx="2666800" cy="2302543"/>
            <a:chOff x="5372570" y="2470014"/>
            <a:chExt cx="2666800" cy="2302543"/>
          </a:xfrm>
        </p:grpSpPr>
        <p:sp>
          <p:nvSpPr>
            <p:cNvPr id="23" name="Google Shape;99;p15">
              <a:extLst>
                <a:ext uri="{FF2B5EF4-FFF2-40B4-BE49-F238E27FC236}">
                  <a16:creationId xmlns:a16="http://schemas.microsoft.com/office/drawing/2014/main" id="{8CE64400-4EAB-0664-9419-E3CF297A170D}"/>
                </a:ext>
              </a:extLst>
            </p:cNvPr>
            <p:cNvSpPr txBox="1"/>
            <p:nvPr/>
          </p:nvSpPr>
          <p:spPr>
            <a:xfrm>
              <a:off x="5372570" y="4157044"/>
              <a:ext cx="2666800" cy="615513"/>
            </a:xfrm>
            <a:prstGeom prst="rect">
              <a:avLst/>
            </a:prstGeom>
            <a:noFill/>
            <a:ln>
              <a:noFill/>
            </a:ln>
          </p:spPr>
          <p:txBody>
            <a:bodyPr spcFirstLastPara="1" wrap="square" lIns="121900" tIns="121900" rIns="121900" bIns="121900" anchor="t" anchorCtr="0">
              <a:spAutoFit/>
            </a:bodyPr>
            <a:lstStyle/>
            <a:p>
              <a:pPr algn="ctr"/>
              <a:r>
                <a:rPr lang="fr" sz="2400" dirty="0"/>
                <a:t>Multiple DTMs</a:t>
              </a:r>
              <a:endParaRPr sz="2400" dirty="0"/>
            </a:p>
          </p:txBody>
        </p:sp>
        <p:grpSp>
          <p:nvGrpSpPr>
            <p:cNvPr id="24" name="Groupe 23">
              <a:extLst>
                <a:ext uri="{FF2B5EF4-FFF2-40B4-BE49-F238E27FC236}">
                  <a16:creationId xmlns:a16="http://schemas.microsoft.com/office/drawing/2014/main" id="{F9D667AF-7387-5585-A04B-ACB6DDC553E6}"/>
                </a:ext>
              </a:extLst>
            </p:cNvPr>
            <p:cNvGrpSpPr/>
            <p:nvPr/>
          </p:nvGrpSpPr>
          <p:grpSpPr>
            <a:xfrm>
              <a:off x="6149704" y="2470014"/>
              <a:ext cx="1112532" cy="1645932"/>
              <a:chOff x="6121481" y="2470014"/>
              <a:chExt cx="1112532" cy="1645932"/>
            </a:xfrm>
          </p:grpSpPr>
          <p:pic>
            <p:nvPicPr>
              <p:cNvPr id="25" name="Google Shape;94;p15">
                <a:extLst>
                  <a:ext uri="{FF2B5EF4-FFF2-40B4-BE49-F238E27FC236}">
                    <a16:creationId xmlns:a16="http://schemas.microsoft.com/office/drawing/2014/main" id="{065B6548-BB9F-D52F-DE94-5472D935D6DC}"/>
                  </a:ext>
                </a:extLst>
              </p:cNvPr>
              <p:cNvPicPr preferRelativeResize="0"/>
              <p:nvPr/>
            </p:nvPicPr>
            <p:blipFill rotWithShape="1">
              <a:blip r:embed="rId3">
                <a:alphaModFix/>
              </a:blip>
              <a:srcRect l="34533" t="32220" r="54791" b="53009"/>
              <a:stretch/>
            </p:blipFill>
            <p:spPr>
              <a:xfrm>
                <a:off x="6121481" y="2470014"/>
                <a:ext cx="1112532" cy="1645932"/>
              </a:xfrm>
              <a:prstGeom prst="rect">
                <a:avLst/>
              </a:prstGeom>
              <a:noFill/>
              <a:ln>
                <a:noFill/>
              </a:ln>
            </p:spPr>
          </p:pic>
          <p:grpSp>
            <p:nvGrpSpPr>
              <p:cNvPr id="26" name="Groupe 25">
                <a:extLst>
                  <a:ext uri="{FF2B5EF4-FFF2-40B4-BE49-F238E27FC236}">
                    <a16:creationId xmlns:a16="http://schemas.microsoft.com/office/drawing/2014/main" id="{7DC888D9-F7F1-ACE5-032F-1C83551FA9DD}"/>
                  </a:ext>
                </a:extLst>
              </p:cNvPr>
              <p:cNvGrpSpPr/>
              <p:nvPr/>
            </p:nvGrpSpPr>
            <p:grpSpPr>
              <a:xfrm>
                <a:off x="6165441" y="2522414"/>
                <a:ext cx="1068572" cy="1593532"/>
                <a:chOff x="6165441" y="2522414"/>
                <a:chExt cx="1068572" cy="1593532"/>
              </a:xfrm>
            </p:grpSpPr>
            <p:cxnSp>
              <p:nvCxnSpPr>
                <p:cNvPr id="27" name="Google Shape;90;p15">
                  <a:extLst>
                    <a:ext uri="{FF2B5EF4-FFF2-40B4-BE49-F238E27FC236}">
                      <a16:creationId xmlns:a16="http://schemas.microsoft.com/office/drawing/2014/main" id="{7D969DEE-13D3-5D9E-3893-9AEDE9A5C4C1}"/>
                    </a:ext>
                  </a:extLst>
                </p:cNvPr>
                <p:cNvCxnSpPr>
                  <a:cxnSpLocks/>
                </p:cNvCxnSpPr>
                <p:nvPr/>
              </p:nvCxnSpPr>
              <p:spPr>
                <a:xfrm>
                  <a:off x="6174233" y="2522414"/>
                  <a:ext cx="0" cy="1593532"/>
                </a:xfrm>
                <a:prstGeom prst="straightConnector1">
                  <a:avLst/>
                </a:prstGeom>
                <a:noFill/>
                <a:ln w="38100" cap="flat" cmpd="sng">
                  <a:solidFill>
                    <a:srgbClr val="FF0000"/>
                  </a:solidFill>
                  <a:prstDash val="solid"/>
                  <a:round/>
                  <a:headEnd type="none" w="med" len="med"/>
                  <a:tailEnd type="none" w="med" len="med"/>
                </a:ln>
              </p:spPr>
            </p:cxnSp>
            <p:cxnSp>
              <p:nvCxnSpPr>
                <p:cNvPr id="28" name="Google Shape;90;p15">
                  <a:extLst>
                    <a:ext uri="{FF2B5EF4-FFF2-40B4-BE49-F238E27FC236}">
                      <a16:creationId xmlns:a16="http://schemas.microsoft.com/office/drawing/2014/main" id="{0A719D4B-997D-4C33-A4BB-48752009DF33}"/>
                    </a:ext>
                  </a:extLst>
                </p:cNvPr>
                <p:cNvCxnSpPr>
                  <a:cxnSpLocks/>
                </p:cNvCxnSpPr>
                <p:nvPr/>
              </p:nvCxnSpPr>
              <p:spPr>
                <a:xfrm flipH="1">
                  <a:off x="6174233" y="4093646"/>
                  <a:ext cx="1059780" cy="0"/>
                </a:xfrm>
                <a:prstGeom prst="straightConnector1">
                  <a:avLst/>
                </a:prstGeom>
                <a:noFill/>
                <a:ln w="38100" cap="flat" cmpd="sng">
                  <a:solidFill>
                    <a:srgbClr val="FF0000"/>
                  </a:solidFill>
                  <a:prstDash val="solid"/>
                  <a:round/>
                  <a:headEnd type="none" w="med" len="med"/>
                  <a:tailEnd type="none" w="med" len="med"/>
                </a:ln>
              </p:spPr>
            </p:cxnSp>
            <p:cxnSp>
              <p:nvCxnSpPr>
                <p:cNvPr id="29" name="Google Shape;90;p15">
                  <a:extLst>
                    <a:ext uri="{FF2B5EF4-FFF2-40B4-BE49-F238E27FC236}">
                      <a16:creationId xmlns:a16="http://schemas.microsoft.com/office/drawing/2014/main" id="{032BA204-F12C-839C-9C4C-0426361E56B2}"/>
                    </a:ext>
                  </a:extLst>
                </p:cNvPr>
                <p:cNvCxnSpPr>
                  <a:cxnSpLocks/>
                </p:cNvCxnSpPr>
                <p:nvPr/>
              </p:nvCxnSpPr>
              <p:spPr>
                <a:xfrm flipH="1">
                  <a:off x="6165441" y="2533411"/>
                  <a:ext cx="1059780" cy="0"/>
                </a:xfrm>
                <a:prstGeom prst="straightConnector1">
                  <a:avLst/>
                </a:prstGeom>
                <a:noFill/>
                <a:ln w="38100" cap="flat" cmpd="sng">
                  <a:solidFill>
                    <a:srgbClr val="FF0000"/>
                  </a:solidFill>
                  <a:prstDash val="solid"/>
                  <a:round/>
                  <a:headEnd type="none" w="med" len="med"/>
                  <a:tailEnd type="none" w="med" len="med"/>
                </a:ln>
              </p:spPr>
            </p:cxnSp>
            <p:cxnSp>
              <p:nvCxnSpPr>
                <p:cNvPr id="30" name="Google Shape;90;p15">
                  <a:extLst>
                    <a:ext uri="{FF2B5EF4-FFF2-40B4-BE49-F238E27FC236}">
                      <a16:creationId xmlns:a16="http://schemas.microsoft.com/office/drawing/2014/main" id="{7D6B328D-AFAB-22A6-570A-B5D70606C93C}"/>
                    </a:ext>
                  </a:extLst>
                </p:cNvPr>
                <p:cNvCxnSpPr>
                  <a:cxnSpLocks/>
                </p:cNvCxnSpPr>
                <p:nvPr/>
              </p:nvCxnSpPr>
              <p:spPr>
                <a:xfrm>
                  <a:off x="7225221" y="2522414"/>
                  <a:ext cx="0" cy="1593532"/>
                </a:xfrm>
                <a:prstGeom prst="straightConnector1">
                  <a:avLst/>
                </a:prstGeom>
                <a:noFill/>
                <a:ln w="38100" cap="flat" cmpd="sng">
                  <a:solidFill>
                    <a:srgbClr val="FF0000"/>
                  </a:solidFill>
                  <a:prstDash val="solid"/>
                  <a:round/>
                  <a:headEnd type="none" w="med" len="med"/>
                  <a:tailEnd type="none" w="med" len="med"/>
                </a:ln>
              </p:spPr>
            </p:cxnSp>
          </p:grpSp>
        </p:grpSp>
      </p:grpSp>
      <p:cxnSp>
        <p:nvCxnSpPr>
          <p:cNvPr id="31" name="Connecteur droit avec flèche 30">
            <a:extLst>
              <a:ext uri="{FF2B5EF4-FFF2-40B4-BE49-F238E27FC236}">
                <a16:creationId xmlns:a16="http://schemas.microsoft.com/office/drawing/2014/main" id="{AE81EA90-4229-54BE-4904-1FF08CCFAF95}"/>
              </a:ext>
            </a:extLst>
          </p:cNvPr>
          <p:cNvCxnSpPr>
            <a:cxnSpLocks/>
            <a:stCxn id="7" idx="3"/>
          </p:cNvCxnSpPr>
          <p:nvPr/>
        </p:nvCxnSpPr>
        <p:spPr>
          <a:xfrm flipV="1">
            <a:off x="4180855" y="3401079"/>
            <a:ext cx="1579865" cy="1"/>
          </a:xfrm>
          <a:prstGeom prst="straightConnector1">
            <a:avLst/>
          </a:prstGeom>
          <a:ln w="28575">
            <a:solidFill>
              <a:srgbClr val="C7912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C37D0876-3E5E-CE74-C33E-8FAA5A3F682B}"/>
              </a:ext>
            </a:extLst>
          </p:cNvPr>
          <p:cNvCxnSpPr/>
          <p:nvPr/>
        </p:nvCxnSpPr>
        <p:spPr>
          <a:xfrm>
            <a:off x="7394518" y="3388398"/>
            <a:ext cx="1909606" cy="0"/>
          </a:xfrm>
          <a:prstGeom prst="straightConnector1">
            <a:avLst/>
          </a:prstGeom>
          <a:ln w="28575">
            <a:solidFill>
              <a:srgbClr val="C79125"/>
            </a:solidFill>
            <a:tailEnd type="triangle"/>
          </a:ln>
        </p:spPr>
        <p:style>
          <a:lnRef idx="1">
            <a:schemeClr val="accent1"/>
          </a:lnRef>
          <a:fillRef idx="0">
            <a:schemeClr val="accent1"/>
          </a:fillRef>
          <a:effectRef idx="0">
            <a:schemeClr val="accent1"/>
          </a:effectRef>
          <a:fontRef idx="minor">
            <a:schemeClr val="tx1"/>
          </a:fontRef>
        </p:style>
      </p:cxnSp>
      <p:sp>
        <p:nvSpPr>
          <p:cNvPr id="37" name="Espace réservé de la date 36">
            <a:extLst>
              <a:ext uri="{FF2B5EF4-FFF2-40B4-BE49-F238E27FC236}">
                <a16:creationId xmlns:a16="http://schemas.microsoft.com/office/drawing/2014/main" id="{3C5FBFF7-0A7A-2CB5-D96D-A6F6B94518FD}"/>
              </a:ext>
            </a:extLst>
          </p:cNvPr>
          <p:cNvSpPr>
            <a:spLocks noGrp="1"/>
          </p:cNvSpPr>
          <p:nvPr>
            <p:ph type="dt" sz="half" idx="10"/>
          </p:nvPr>
        </p:nvSpPr>
        <p:spPr/>
        <p:txBody>
          <a:bodyPr/>
          <a:lstStyle/>
          <a:p>
            <a:r>
              <a:rPr lang="fr-FR"/>
              <a:t>08/12/2023</a:t>
            </a:r>
          </a:p>
        </p:txBody>
      </p:sp>
      <p:sp>
        <p:nvSpPr>
          <p:cNvPr id="38" name="Espace réservé du pied de page 37">
            <a:extLst>
              <a:ext uri="{FF2B5EF4-FFF2-40B4-BE49-F238E27FC236}">
                <a16:creationId xmlns:a16="http://schemas.microsoft.com/office/drawing/2014/main" id="{00CE97CD-8E23-B383-A9A2-F93F8379FCE8}"/>
              </a:ext>
            </a:extLst>
          </p:cNvPr>
          <p:cNvSpPr>
            <a:spLocks noGrp="1"/>
          </p:cNvSpPr>
          <p:nvPr>
            <p:ph type="ftr" sz="quarter" idx="11"/>
          </p:nvPr>
        </p:nvSpPr>
        <p:spPr/>
        <p:txBody>
          <a:bodyPr/>
          <a:lstStyle/>
          <a:p>
            <a:r>
              <a:rPr lang="en-US"/>
              <a:t>Presentation class project - TiSIG - TSI Class 2023</a:t>
            </a:r>
            <a:endParaRPr lang="fr-FR"/>
          </a:p>
        </p:txBody>
      </p:sp>
      <p:sp>
        <p:nvSpPr>
          <p:cNvPr id="39" name="Espace réservé du numéro de diapositive 38">
            <a:extLst>
              <a:ext uri="{FF2B5EF4-FFF2-40B4-BE49-F238E27FC236}">
                <a16:creationId xmlns:a16="http://schemas.microsoft.com/office/drawing/2014/main" id="{831D570E-79E2-5370-2B3E-3CDAFCC04F87}"/>
              </a:ext>
            </a:extLst>
          </p:cNvPr>
          <p:cNvSpPr>
            <a:spLocks noGrp="1"/>
          </p:cNvSpPr>
          <p:nvPr>
            <p:ph type="sldNum" sz="quarter" idx="12"/>
          </p:nvPr>
        </p:nvSpPr>
        <p:spPr/>
        <p:txBody>
          <a:bodyPr/>
          <a:lstStyle/>
          <a:p>
            <a:fld id="{C00805D6-75F3-46C0-893A-A04A6F4356BF}" type="slidenum">
              <a:rPr lang="fr-FR" smtClean="0"/>
              <a:t>41</a:t>
            </a:fld>
            <a:endParaRPr lang="fr-FR"/>
          </a:p>
        </p:txBody>
      </p:sp>
    </p:spTree>
    <p:extLst>
      <p:ext uri="{BB962C8B-B14F-4D97-AF65-F5344CB8AC3E}">
        <p14:creationId xmlns:p14="http://schemas.microsoft.com/office/powerpoint/2010/main" val="1746236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pic>
        <p:nvPicPr>
          <p:cNvPr id="27" name="Image 26">
            <a:extLst>
              <a:ext uri="{FF2B5EF4-FFF2-40B4-BE49-F238E27FC236}">
                <a16:creationId xmlns:a16="http://schemas.microsoft.com/office/drawing/2014/main" id="{3E9C9E4F-AB06-E25E-E4ED-B669AB4719CA}"/>
              </a:ext>
            </a:extLst>
          </p:cNvPr>
          <p:cNvPicPr>
            <a:picLocks noChangeAspect="1"/>
          </p:cNvPicPr>
          <p:nvPr/>
        </p:nvPicPr>
        <p:blipFill>
          <a:blip r:embed="rId2"/>
          <a:stretch>
            <a:fillRect/>
          </a:stretch>
        </p:blipFill>
        <p:spPr>
          <a:xfrm>
            <a:off x="711910" y="2051791"/>
            <a:ext cx="10768181" cy="3526578"/>
          </a:xfrm>
          <a:prstGeom prst="rect">
            <a:avLst/>
          </a:prstGeom>
        </p:spPr>
      </p:pic>
      <p:sp>
        <p:nvSpPr>
          <p:cNvPr id="36" name="Freeform: Shape 35">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re 4">
            <a:extLst>
              <a:ext uri="{FF2B5EF4-FFF2-40B4-BE49-F238E27FC236}">
                <a16:creationId xmlns:a16="http://schemas.microsoft.com/office/drawing/2014/main" id="{61ED08FA-6C7A-51F0-0D24-ED601BA2F7D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Writing</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a DTM </a:t>
            </a:r>
            <a:r>
              <a:rPr kumimoji="0" lang="fr-FR" sz="4400" b="0" i="0" u="none" strike="noStrike" kern="1200" cap="none" spc="0" normalizeH="0" baseline="0" noProof="0" dirty="0" err="1">
                <a:ln>
                  <a:noFill/>
                </a:ln>
                <a:solidFill>
                  <a:prstClr val="black"/>
                </a:solidFill>
                <a:effectLst/>
                <a:uLnTx/>
                <a:uFillTx/>
                <a:latin typeface="Bodoni MT" panose="02070603080606020203" pitchFamily="18" charset="0"/>
                <a:ea typeface="+mj-ea"/>
                <a:cs typeface="+mj-cs"/>
              </a:rPr>
              <a:t>obj</a:t>
            </a:r>
            <a:r>
              <a:rPr kumimoji="0" lang="fr-FR" sz="4400" b="0" i="0" u="none" strike="noStrike" kern="1200" cap="none" spc="0" normalizeH="0" baseline="0" noProof="0" dirty="0">
                <a:ln>
                  <a:noFill/>
                </a:ln>
                <a:solidFill>
                  <a:prstClr val="black"/>
                </a:solidFill>
                <a:effectLst/>
                <a:uLnTx/>
                <a:uFillTx/>
                <a:latin typeface="Bodoni MT" panose="02070603080606020203" pitchFamily="18" charset="0"/>
                <a:ea typeface="+mj-ea"/>
                <a:cs typeface="+mj-cs"/>
              </a:rPr>
              <a:t> file</a:t>
            </a:r>
          </a:p>
        </p:txBody>
      </p:sp>
      <p:sp>
        <p:nvSpPr>
          <p:cNvPr id="33" name="Espace réservé de la date 32">
            <a:extLst>
              <a:ext uri="{FF2B5EF4-FFF2-40B4-BE49-F238E27FC236}">
                <a16:creationId xmlns:a16="http://schemas.microsoft.com/office/drawing/2014/main" id="{865A1AE0-A344-C43F-3E8D-FEEEEB361B52}"/>
              </a:ext>
            </a:extLst>
          </p:cNvPr>
          <p:cNvSpPr>
            <a:spLocks noGrp="1"/>
          </p:cNvSpPr>
          <p:nvPr>
            <p:ph type="dt" sz="half" idx="10"/>
          </p:nvPr>
        </p:nvSpPr>
        <p:spPr/>
        <p:txBody>
          <a:bodyPr/>
          <a:lstStyle/>
          <a:p>
            <a:r>
              <a:rPr lang="fr-FR"/>
              <a:t>08/12/2023</a:t>
            </a:r>
          </a:p>
        </p:txBody>
      </p:sp>
      <p:sp>
        <p:nvSpPr>
          <p:cNvPr id="35" name="Espace réservé du pied de page 34">
            <a:extLst>
              <a:ext uri="{FF2B5EF4-FFF2-40B4-BE49-F238E27FC236}">
                <a16:creationId xmlns:a16="http://schemas.microsoft.com/office/drawing/2014/main" id="{41C05B9E-AD50-24E1-738D-332081630AAA}"/>
              </a:ext>
            </a:extLst>
          </p:cNvPr>
          <p:cNvSpPr>
            <a:spLocks noGrp="1"/>
          </p:cNvSpPr>
          <p:nvPr>
            <p:ph type="ftr" sz="quarter" idx="11"/>
          </p:nvPr>
        </p:nvSpPr>
        <p:spPr/>
        <p:txBody>
          <a:bodyPr/>
          <a:lstStyle/>
          <a:p>
            <a:r>
              <a:rPr lang="en-US"/>
              <a:t>Presentation class project - TiSIG - TSI Class 2023</a:t>
            </a:r>
            <a:endParaRPr lang="fr-FR"/>
          </a:p>
        </p:txBody>
      </p:sp>
      <p:sp>
        <p:nvSpPr>
          <p:cNvPr id="37" name="Espace réservé du numéro de diapositive 36">
            <a:extLst>
              <a:ext uri="{FF2B5EF4-FFF2-40B4-BE49-F238E27FC236}">
                <a16:creationId xmlns:a16="http://schemas.microsoft.com/office/drawing/2014/main" id="{485A3312-BA1F-6A50-D775-FD8BB41069E5}"/>
              </a:ext>
            </a:extLst>
          </p:cNvPr>
          <p:cNvSpPr>
            <a:spLocks noGrp="1"/>
          </p:cNvSpPr>
          <p:nvPr>
            <p:ph type="sldNum" sz="quarter" idx="12"/>
          </p:nvPr>
        </p:nvSpPr>
        <p:spPr/>
        <p:txBody>
          <a:bodyPr/>
          <a:lstStyle/>
          <a:p>
            <a:fld id="{C00805D6-75F3-46C0-893A-A04A6F4356BF}" type="slidenum">
              <a:rPr lang="fr-FR" smtClean="0"/>
              <a:t>42</a:t>
            </a:fld>
            <a:endParaRPr lang="fr-FR"/>
          </a:p>
        </p:txBody>
      </p:sp>
    </p:spTree>
    <p:extLst>
      <p:ext uri="{BB962C8B-B14F-4D97-AF65-F5344CB8AC3E}">
        <p14:creationId xmlns:p14="http://schemas.microsoft.com/office/powerpoint/2010/main" val="585150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5" name="Titre 4">
            <a:extLst>
              <a:ext uri="{FF2B5EF4-FFF2-40B4-BE49-F238E27FC236}">
                <a16:creationId xmlns:a16="http://schemas.microsoft.com/office/drawing/2014/main" id="{FB98927D-6F38-C16D-9456-60C1B8BFA09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noProof="0" dirty="0">
                <a:ln>
                  <a:noFill/>
                </a:ln>
                <a:solidFill>
                  <a:schemeClr val="tx1"/>
                </a:solidFill>
                <a:effectLst/>
                <a:uLnTx/>
                <a:uFillTx/>
                <a:latin typeface="Bodoni MT" panose="02070603080606020203" pitchFamily="18" charset="0"/>
              </a:rPr>
              <a:t>Aim of 3D </a:t>
            </a:r>
            <a:r>
              <a:rPr kumimoji="0" lang="en-GB" b="0" i="0" u="none" strike="noStrike" kern="1200" cap="none" spc="0" normalizeH="0" baseline="0" dirty="0">
                <a:ln>
                  <a:noFill/>
                </a:ln>
                <a:solidFill>
                  <a:schemeClr val="tx1"/>
                </a:solidFill>
                <a:effectLst/>
                <a:uLnTx/>
                <a:uFillTx/>
                <a:latin typeface="Bodoni MT" panose="02070603080606020203" pitchFamily="18" charset="0"/>
              </a:rPr>
              <a:t>visualisation</a:t>
            </a:r>
          </a:p>
        </p:txBody>
      </p:sp>
      <p:grpSp>
        <p:nvGrpSpPr>
          <p:cNvPr id="4" name="Groupe 3">
            <a:extLst>
              <a:ext uri="{FF2B5EF4-FFF2-40B4-BE49-F238E27FC236}">
                <a16:creationId xmlns:a16="http://schemas.microsoft.com/office/drawing/2014/main" id="{9148C999-FD02-1C99-D770-A6A199BB6EED}"/>
              </a:ext>
            </a:extLst>
          </p:cNvPr>
          <p:cNvGrpSpPr/>
          <p:nvPr/>
        </p:nvGrpSpPr>
        <p:grpSpPr>
          <a:xfrm>
            <a:off x="1295751" y="1348582"/>
            <a:ext cx="9600498" cy="5039042"/>
            <a:chOff x="2426304" y="1525067"/>
            <a:chExt cx="8113290" cy="4258447"/>
          </a:xfrm>
        </p:grpSpPr>
        <p:grpSp>
          <p:nvGrpSpPr>
            <p:cNvPr id="3" name="Groupe 2">
              <a:extLst>
                <a:ext uri="{FF2B5EF4-FFF2-40B4-BE49-F238E27FC236}">
                  <a16:creationId xmlns:a16="http://schemas.microsoft.com/office/drawing/2014/main" id="{ABE32EDB-FDC9-7D95-D489-FF8EEEDCEFCC}"/>
                </a:ext>
              </a:extLst>
            </p:cNvPr>
            <p:cNvGrpSpPr/>
            <p:nvPr/>
          </p:nvGrpSpPr>
          <p:grpSpPr>
            <a:xfrm>
              <a:off x="2426304" y="1525067"/>
              <a:ext cx="8113290" cy="3807852"/>
              <a:chOff x="2039349" y="1525067"/>
              <a:chExt cx="8113290" cy="3807852"/>
            </a:xfrm>
          </p:grpSpPr>
          <p:pic>
            <p:nvPicPr>
              <p:cNvPr id="54" name="Google Shape;54;p13" descr="Une image contenant texte, capture d’écran, logiciel, Police&#10;&#10;Description générée automatiquement"/>
              <p:cNvPicPr preferRelativeResize="0"/>
              <p:nvPr/>
            </p:nvPicPr>
            <p:blipFill rotWithShape="1">
              <a:blip r:embed="rId3">
                <a:alphaModFix/>
              </a:blip>
              <a:srcRect l="33532" t="14617"/>
              <a:stretch/>
            </p:blipFill>
            <p:spPr>
              <a:xfrm>
                <a:off x="2039349" y="1525067"/>
                <a:ext cx="3852367" cy="3807835"/>
              </a:xfrm>
              <a:prstGeom prst="rect">
                <a:avLst/>
              </a:prstGeom>
              <a:noFill/>
              <a:ln>
                <a:noFill/>
              </a:ln>
            </p:spPr>
          </p:pic>
          <p:pic>
            <p:nvPicPr>
              <p:cNvPr id="55" name="Google Shape;55;p13" descr="Une image contenant rouge, conception&#10;&#10;Description générée automatiquement"/>
              <p:cNvPicPr preferRelativeResize="0"/>
              <p:nvPr/>
            </p:nvPicPr>
            <p:blipFill>
              <a:blip r:embed="rId4">
                <a:alphaModFix/>
              </a:blip>
              <a:stretch>
                <a:fillRect/>
              </a:stretch>
            </p:blipFill>
            <p:spPr>
              <a:xfrm>
                <a:off x="6205983" y="1525084"/>
                <a:ext cx="3946656" cy="3807835"/>
              </a:xfrm>
              <a:prstGeom prst="rect">
                <a:avLst/>
              </a:prstGeom>
              <a:noFill/>
              <a:ln>
                <a:noFill/>
              </a:ln>
            </p:spPr>
          </p:pic>
        </p:grpSp>
        <p:sp>
          <p:nvSpPr>
            <p:cNvPr id="2" name="TextBox 6">
              <a:extLst>
                <a:ext uri="{FF2B5EF4-FFF2-40B4-BE49-F238E27FC236}">
                  <a16:creationId xmlns:a16="http://schemas.microsoft.com/office/drawing/2014/main" id="{A1280A07-7BD4-771A-BBF5-6F7CCF575588}"/>
                </a:ext>
              </a:extLst>
            </p:cNvPr>
            <p:cNvSpPr txBox="1"/>
            <p:nvPr/>
          </p:nvSpPr>
          <p:spPr>
            <a:xfrm>
              <a:off x="3223751" y="5414182"/>
              <a:ext cx="6518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86968">
                <a:spcAft>
                  <a:spcPts val="600"/>
                </a:spcAft>
              </a:pPr>
              <a:r>
                <a:rPr lang="en-US" sz="1746" kern="1200" dirty="0">
                  <a:solidFill>
                    <a:schemeClr val="tx1"/>
                  </a:solidFill>
                  <a:latin typeface="Bodoni MT" panose="02070603080606020203" pitchFamily="18" charset="0"/>
                  <a:ea typeface="+mn-ea"/>
                  <a:cs typeface="Calibri"/>
                </a:rPr>
                <a:t>Screenshots of recognizable buildings using Qgis2threejs</a:t>
              </a:r>
              <a:endParaRPr lang="en-US" dirty="0">
                <a:latin typeface="Bodoni MT" panose="02070603080606020203" pitchFamily="18" charset="0"/>
                <a:cs typeface="Calibri"/>
              </a:endParaRPr>
            </a:p>
          </p:txBody>
        </p:sp>
      </p:grpSp>
      <p:sp>
        <p:nvSpPr>
          <p:cNvPr id="9" name="Espace réservé de la date 8">
            <a:extLst>
              <a:ext uri="{FF2B5EF4-FFF2-40B4-BE49-F238E27FC236}">
                <a16:creationId xmlns:a16="http://schemas.microsoft.com/office/drawing/2014/main" id="{B0321F46-FBEB-FE2E-D386-31345E4FB565}"/>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48784086-0404-8D73-D7E1-C0F12F8AA987}"/>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361395AD-D89E-209C-C7E8-CF88C50407ED}"/>
              </a:ext>
            </a:extLst>
          </p:cNvPr>
          <p:cNvSpPr>
            <a:spLocks noGrp="1"/>
          </p:cNvSpPr>
          <p:nvPr>
            <p:ph type="sldNum" sz="quarter" idx="12"/>
          </p:nvPr>
        </p:nvSpPr>
        <p:spPr/>
        <p:txBody>
          <a:bodyPr/>
          <a:lstStyle/>
          <a:p>
            <a:fld id="{C00805D6-75F3-46C0-893A-A04A6F4356BF}" type="slidenum">
              <a:rPr lang="fr-FR" smtClean="0"/>
              <a:t>43</a:t>
            </a:fld>
            <a:endParaRPr lang="fr-FR"/>
          </a:p>
        </p:txBody>
      </p:sp>
    </p:spTree>
    <p:extLst>
      <p:ext uri="{BB962C8B-B14F-4D97-AF65-F5344CB8AC3E}">
        <p14:creationId xmlns:p14="http://schemas.microsoft.com/office/powerpoint/2010/main" val="522697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9" name="Freeform: Shape 78">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 3">
            <a:extLst>
              <a:ext uri="{FF2B5EF4-FFF2-40B4-BE49-F238E27FC236}">
                <a16:creationId xmlns:a16="http://schemas.microsoft.com/office/drawing/2014/main" id="{C2D1FB24-32FB-B10B-ADFB-DA8B36165039}"/>
              </a:ext>
            </a:extLst>
          </p:cNvPr>
          <p:cNvGrpSpPr/>
          <p:nvPr/>
        </p:nvGrpSpPr>
        <p:grpSpPr>
          <a:xfrm>
            <a:off x="838200" y="1500595"/>
            <a:ext cx="6839848" cy="4756778"/>
            <a:chOff x="586431" y="1596491"/>
            <a:chExt cx="7213569" cy="5016682"/>
          </a:xfrm>
        </p:grpSpPr>
        <p:pic>
          <p:nvPicPr>
            <p:cNvPr id="62" name="Google Shape;62;p14"/>
            <p:cNvPicPr preferRelativeResize="0"/>
            <p:nvPr/>
          </p:nvPicPr>
          <p:blipFill>
            <a:blip r:embed="rId3">
              <a:alphaModFix/>
            </a:blip>
            <a:stretch>
              <a:fillRect/>
            </a:stretch>
          </p:blipFill>
          <p:spPr>
            <a:xfrm>
              <a:off x="586431" y="1596491"/>
              <a:ext cx="7213569" cy="4627170"/>
            </a:xfrm>
            <a:prstGeom prst="rect">
              <a:avLst/>
            </a:prstGeom>
            <a:noFill/>
            <a:ln>
              <a:noFill/>
            </a:ln>
          </p:spPr>
        </p:pic>
        <p:sp>
          <p:nvSpPr>
            <p:cNvPr id="3" name="TextBox 6">
              <a:extLst>
                <a:ext uri="{FF2B5EF4-FFF2-40B4-BE49-F238E27FC236}">
                  <a16:creationId xmlns:a16="http://schemas.microsoft.com/office/drawing/2014/main" id="{6D3E48E1-D681-8DF9-5E78-71937DA4F287}"/>
                </a:ext>
              </a:extLst>
            </p:cNvPr>
            <p:cNvSpPr txBox="1"/>
            <p:nvPr/>
          </p:nvSpPr>
          <p:spPr>
            <a:xfrm>
              <a:off x="1008723" y="6223661"/>
              <a:ext cx="6368984" cy="3895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549920">
                <a:spcAft>
                  <a:spcPts val="372"/>
                </a:spcAft>
              </a:pPr>
              <a:r>
                <a:rPr lang="en-US" kern="1200" dirty="0">
                  <a:solidFill>
                    <a:schemeClr val="tx1"/>
                  </a:solidFill>
                  <a:latin typeface="Bodoni MT" panose="02070603080606020203" pitchFamily="18" charset="0"/>
                  <a:ea typeface="+mn-ea"/>
                  <a:cs typeface="Calibri"/>
                </a:rPr>
                <a:t>Structure of a building in a .GML file</a:t>
              </a:r>
            </a:p>
          </p:txBody>
        </p:sp>
      </p:grpSp>
      <p:grpSp>
        <p:nvGrpSpPr>
          <p:cNvPr id="11" name="Groupe 10">
            <a:extLst>
              <a:ext uri="{FF2B5EF4-FFF2-40B4-BE49-F238E27FC236}">
                <a16:creationId xmlns:a16="http://schemas.microsoft.com/office/drawing/2014/main" id="{7FA81B1E-FF7E-B563-B2C2-07C937686BA4}"/>
              </a:ext>
            </a:extLst>
          </p:cNvPr>
          <p:cNvGrpSpPr/>
          <p:nvPr/>
        </p:nvGrpSpPr>
        <p:grpSpPr>
          <a:xfrm>
            <a:off x="8749544" y="535161"/>
            <a:ext cx="2080632" cy="5787678"/>
            <a:chOff x="9104888" y="605234"/>
            <a:chExt cx="2085868" cy="5802249"/>
          </a:xfrm>
        </p:grpSpPr>
        <p:pic>
          <p:nvPicPr>
            <p:cNvPr id="64" name="Google Shape;64;p14"/>
            <p:cNvPicPr preferRelativeResize="0"/>
            <p:nvPr/>
          </p:nvPicPr>
          <p:blipFill>
            <a:blip r:embed="rId4">
              <a:alphaModFix/>
            </a:blip>
            <a:stretch>
              <a:fillRect/>
            </a:stretch>
          </p:blipFill>
          <p:spPr>
            <a:xfrm>
              <a:off x="9502027" y="605234"/>
              <a:ext cx="1291591" cy="1292089"/>
            </a:xfrm>
            <a:prstGeom prst="rect">
              <a:avLst/>
            </a:prstGeom>
            <a:noFill/>
            <a:ln>
              <a:noFill/>
            </a:ln>
          </p:spPr>
        </p:pic>
        <p:cxnSp>
          <p:nvCxnSpPr>
            <p:cNvPr id="69" name="Google Shape;69;p14"/>
            <p:cNvCxnSpPr>
              <a:cxnSpLocks/>
            </p:cNvCxnSpPr>
            <p:nvPr/>
          </p:nvCxnSpPr>
          <p:spPr>
            <a:xfrm flipH="1">
              <a:off x="10147822" y="1907341"/>
              <a:ext cx="1" cy="771985"/>
            </a:xfrm>
            <a:prstGeom prst="straightConnector1">
              <a:avLst/>
            </a:prstGeom>
            <a:noFill/>
            <a:ln w="28575" cap="flat" cmpd="sng">
              <a:solidFill>
                <a:srgbClr val="C79125"/>
              </a:solidFill>
              <a:prstDash val="solid"/>
              <a:round/>
              <a:headEnd type="none" w="med" len="med"/>
              <a:tailEnd type="triangle" w="med" len="med"/>
            </a:ln>
          </p:spPr>
        </p:cxnSp>
        <p:cxnSp>
          <p:nvCxnSpPr>
            <p:cNvPr id="70" name="Google Shape;70;p14"/>
            <p:cNvCxnSpPr>
              <a:cxnSpLocks/>
            </p:cNvCxnSpPr>
            <p:nvPr/>
          </p:nvCxnSpPr>
          <p:spPr>
            <a:xfrm>
              <a:off x="10147822" y="4267339"/>
              <a:ext cx="0" cy="578363"/>
            </a:xfrm>
            <a:prstGeom prst="straightConnector1">
              <a:avLst/>
            </a:prstGeom>
            <a:noFill/>
            <a:ln w="28575" cap="flat" cmpd="sng">
              <a:solidFill>
                <a:srgbClr val="C79125"/>
              </a:solidFill>
              <a:prstDash val="solid"/>
              <a:round/>
              <a:headEnd type="none" w="med" len="med"/>
              <a:tailEnd type="triangle" w="med" len="med"/>
            </a:ln>
          </p:spPr>
        </p:cxnSp>
        <p:grpSp>
          <p:nvGrpSpPr>
            <p:cNvPr id="9" name="Groupe 8">
              <a:extLst>
                <a:ext uri="{FF2B5EF4-FFF2-40B4-BE49-F238E27FC236}">
                  <a16:creationId xmlns:a16="http://schemas.microsoft.com/office/drawing/2014/main" id="{89A6B1F7-D331-A1B8-73DE-2864DED0B41A}"/>
                </a:ext>
              </a:extLst>
            </p:cNvPr>
            <p:cNvGrpSpPr/>
            <p:nvPr/>
          </p:nvGrpSpPr>
          <p:grpSpPr>
            <a:xfrm>
              <a:off x="9104888" y="2689344"/>
              <a:ext cx="2085868" cy="1567977"/>
              <a:chOff x="9141417" y="2669308"/>
              <a:chExt cx="2085868" cy="1567977"/>
            </a:xfrm>
          </p:grpSpPr>
          <p:pic>
            <p:nvPicPr>
              <p:cNvPr id="65" name="Google Shape;65;p14"/>
              <p:cNvPicPr preferRelativeResize="0"/>
              <p:nvPr/>
            </p:nvPicPr>
            <p:blipFill>
              <a:blip r:embed="rId5">
                <a:alphaModFix/>
              </a:blip>
              <a:stretch>
                <a:fillRect/>
              </a:stretch>
            </p:blipFill>
            <p:spPr>
              <a:xfrm>
                <a:off x="9538557" y="2669308"/>
                <a:ext cx="1291588" cy="1088947"/>
              </a:xfrm>
              <a:prstGeom prst="rect">
                <a:avLst/>
              </a:prstGeom>
              <a:noFill/>
              <a:ln>
                <a:noFill/>
              </a:ln>
            </p:spPr>
          </p:pic>
          <p:sp>
            <p:nvSpPr>
              <p:cNvPr id="5" name="ZoneTexte 4">
                <a:extLst>
                  <a:ext uri="{FF2B5EF4-FFF2-40B4-BE49-F238E27FC236}">
                    <a16:creationId xmlns:a16="http://schemas.microsoft.com/office/drawing/2014/main" id="{4947149F-6226-B2FA-BF22-EABEF51DC863}"/>
                  </a:ext>
                </a:extLst>
              </p:cNvPr>
              <p:cNvSpPr txBox="1"/>
              <p:nvPr/>
            </p:nvSpPr>
            <p:spPr>
              <a:xfrm>
                <a:off x="9141417" y="3775620"/>
                <a:ext cx="2085868" cy="461665"/>
              </a:xfrm>
              <a:prstGeom prst="rect">
                <a:avLst/>
              </a:prstGeom>
              <a:noFill/>
            </p:spPr>
            <p:txBody>
              <a:bodyPr wrap="square" rtlCol="0">
                <a:spAutoFit/>
              </a:bodyPr>
              <a:lstStyle/>
              <a:p>
                <a:pPr algn="ctr" defTabSz="530352">
                  <a:spcAft>
                    <a:spcPts val="600"/>
                  </a:spcAft>
                </a:pPr>
                <a:r>
                  <a:rPr lang="fr-FR" sz="2400" kern="1200" dirty="0">
                    <a:solidFill>
                      <a:schemeClr val="tx1"/>
                    </a:solidFill>
                    <a:latin typeface="+mn-lt"/>
                    <a:ea typeface="+mn-ea"/>
                    <a:cs typeface="+mn-cs"/>
                  </a:rPr>
                  <a:t>3D City DB</a:t>
                </a:r>
                <a:endParaRPr lang="fr-FR" sz="2400" dirty="0"/>
              </a:p>
            </p:txBody>
          </p:sp>
        </p:grpSp>
        <p:grpSp>
          <p:nvGrpSpPr>
            <p:cNvPr id="7" name="Groupe 6">
              <a:extLst>
                <a:ext uri="{FF2B5EF4-FFF2-40B4-BE49-F238E27FC236}">
                  <a16:creationId xmlns:a16="http://schemas.microsoft.com/office/drawing/2014/main" id="{E9089426-6182-1320-2728-9C1D8B0D1895}"/>
                </a:ext>
              </a:extLst>
            </p:cNvPr>
            <p:cNvGrpSpPr/>
            <p:nvPr/>
          </p:nvGrpSpPr>
          <p:grpSpPr>
            <a:xfrm>
              <a:off x="9104888" y="4855720"/>
              <a:ext cx="2085868" cy="1551763"/>
              <a:chOff x="9068360" y="4550920"/>
              <a:chExt cx="2085868" cy="1551763"/>
            </a:xfrm>
          </p:grpSpPr>
          <p:pic>
            <p:nvPicPr>
              <p:cNvPr id="67" name="Google Shape;67;p14"/>
              <p:cNvPicPr preferRelativeResize="0"/>
              <p:nvPr/>
            </p:nvPicPr>
            <p:blipFill>
              <a:blip r:embed="rId6">
                <a:alphaModFix/>
              </a:blip>
              <a:stretch>
                <a:fillRect/>
              </a:stretch>
            </p:blipFill>
            <p:spPr>
              <a:xfrm>
                <a:off x="9538556" y="4550920"/>
                <a:ext cx="1145477" cy="1088936"/>
              </a:xfrm>
              <a:prstGeom prst="rect">
                <a:avLst/>
              </a:prstGeom>
              <a:noFill/>
              <a:ln>
                <a:noFill/>
              </a:ln>
            </p:spPr>
          </p:pic>
          <p:sp>
            <p:nvSpPr>
              <p:cNvPr id="6" name="ZoneTexte 5">
                <a:extLst>
                  <a:ext uri="{FF2B5EF4-FFF2-40B4-BE49-F238E27FC236}">
                    <a16:creationId xmlns:a16="http://schemas.microsoft.com/office/drawing/2014/main" id="{7BE12EB4-CA96-D910-E9E9-4B664B43F0F4}"/>
                  </a:ext>
                </a:extLst>
              </p:cNvPr>
              <p:cNvSpPr txBox="1"/>
              <p:nvPr/>
            </p:nvSpPr>
            <p:spPr>
              <a:xfrm>
                <a:off x="9068360" y="5639856"/>
                <a:ext cx="2085868" cy="462827"/>
              </a:xfrm>
              <a:prstGeom prst="rect">
                <a:avLst/>
              </a:prstGeom>
              <a:noFill/>
            </p:spPr>
            <p:txBody>
              <a:bodyPr wrap="square" rtlCol="0">
                <a:spAutoFit/>
              </a:bodyPr>
              <a:lstStyle/>
              <a:p>
                <a:pPr algn="ctr" defTabSz="530352">
                  <a:spcAft>
                    <a:spcPts val="600"/>
                  </a:spcAft>
                </a:pPr>
                <a:r>
                  <a:rPr lang="fr-FR" sz="2400" kern="1200" dirty="0">
                    <a:solidFill>
                      <a:schemeClr val="tx1"/>
                    </a:solidFill>
                    <a:latin typeface="+mn-lt"/>
                    <a:ea typeface="+mn-ea"/>
                    <a:cs typeface="+mn-cs"/>
                  </a:rPr>
                  <a:t>PgAdmin 4</a:t>
                </a:r>
                <a:endParaRPr lang="fr-FR" sz="2400" dirty="0"/>
              </a:p>
            </p:txBody>
          </p:sp>
        </p:grpSp>
      </p:grpSp>
      <p:sp>
        <p:nvSpPr>
          <p:cNvPr id="12" name="Titre 4">
            <a:extLst>
              <a:ext uri="{FF2B5EF4-FFF2-40B4-BE49-F238E27FC236}">
                <a16:creationId xmlns:a16="http://schemas.microsoft.com/office/drawing/2014/main" id="{10C9335E-0C14-A310-A0B9-0C0189699E1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cap="none" spc="0" normalizeH="0" baseline="0" dirty="0">
                <a:ln>
                  <a:noFill/>
                </a:ln>
                <a:effectLst/>
                <a:uLnTx/>
                <a:uFillTx/>
                <a:latin typeface="Bodoni MT" panose="02070603080606020203" pitchFamily="18" charset="0"/>
              </a:rPr>
              <a:t>Structure of a .GML file</a:t>
            </a:r>
          </a:p>
        </p:txBody>
      </p:sp>
      <p:sp>
        <p:nvSpPr>
          <p:cNvPr id="16" name="Espace réservé de la date 15">
            <a:extLst>
              <a:ext uri="{FF2B5EF4-FFF2-40B4-BE49-F238E27FC236}">
                <a16:creationId xmlns:a16="http://schemas.microsoft.com/office/drawing/2014/main" id="{797547ED-75E7-5906-39A8-75283E27E006}"/>
              </a:ext>
            </a:extLst>
          </p:cNvPr>
          <p:cNvSpPr>
            <a:spLocks noGrp="1"/>
          </p:cNvSpPr>
          <p:nvPr>
            <p:ph type="dt" sz="half" idx="10"/>
          </p:nvPr>
        </p:nvSpPr>
        <p:spPr/>
        <p:txBody>
          <a:bodyPr/>
          <a:lstStyle/>
          <a:p>
            <a:r>
              <a:rPr lang="fr-FR"/>
              <a:t>08/12/2023</a:t>
            </a:r>
          </a:p>
        </p:txBody>
      </p:sp>
      <p:sp>
        <p:nvSpPr>
          <p:cNvPr id="17" name="Espace réservé du pied de page 16">
            <a:extLst>
              <a:ext uri="{FF2B5EF4-FFF2-40B4-BE49-F238E27FC236}">
                <a16:creationId xmlns:a16="http://schemas.microsoft.com/office/drawing/2014/main" id="{F7C8E184-B697-B9B1-33FA-A485E6F7F697}"/>
              </a:ext>
            </a:extLst>
          </p:cNvPr>
          <p:cNvSpPr>
            <a:spLocks noGrp="1"/>
          </p:cNvSpPr>
          <p:nvPr>
            <p:ph type="ftr" sz="quarter" idx="11"/>
          </p:nvPr>
        </p:nvSpPr>
        <p:spPr/>
        <p:txBody>
          <a:bodyPr/>
          <a:lstStyle/>
          <a:p>
            <a:r>
              <a:rPr lang="en-US"/>
              <a:t>Presentation class project - TiSIG - TSI Class 2023</a:t>
            </a:r>
            <a:endParaRPr lang="fr-FR"/>
          </a:p>
        </p:txBody>
      </p:sp>
      <p:sp>
        <p:nvSpPr>
          <p:cNvPr id="18" name="Espace réservé du numéro de diapositive 17">
            <a:extLst>
              <a:ext uri="{FF2B5EF4-FFF2-40B4-BE49-F238E27FC236}">
                <a16:creationId xmlns:a16="http://schemas.microsoft.com/office/drawing/2014/main" id="{248153A4-F846-1E0D-BC3A-3EC1DC19E802}"/>
              </a:ext>
            </a:extLst>
          </p:cNvPr>
          <p:cNvSpPr>
            <a:spLocks noGrp="1"/>
          </p:cNvSpPr>
          <p:nvPr>
            <p:ph type="sldNum" sz="quarter" idx="12"/>
          </p:nvPr>
        </p:nvSpPr>
        <p:spPr/>
        <p:txBody>
          <a:bodyPr/>
          <a:lstStyle/>
          <a:p>
            <a:fld id="{C00805D6-75F3-46C0-893A-A04A6F4356BF}" type="slidenum">
              <a:rPr lang="fr-FR" smtClean="0"/>
              <a:t>44</a:t>
            </a:fld>
            <a:endParaRPr lang="fr-FR"/>
          </a:p>
        </p:txBody>
      </p:sp>
    </p:spTree>
    <p:extLst>
      <p:ext uri="{BB962C8B-B14F-4D97-AF65-F5344CB8AC3E}">
        <p14:creationId xmlns:p14="http://schemas.microsoft.com/office/powerpoint/2010/main" val="2012379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3" name="Groupe 2">
            <a:extLst>
              <a:ext uri="{FF2B5EF4-FFF2-40B4-BE49-F238E27FC236}">
                <a16:creationId xmlns:a16="http://schemas.microsoft.com/office/drawing/2014/main" id="{0DD7A263-2702-8B5A-403F-C698F969AD94}"/>
              </a:ext>
            </a:extLst>
          </p:cNvPr>
          <p:cNvGrpSpPr/>
          <p:nvPr/>
        </p:nvGrpSpPr>
        <p:grpSpPr>
          <a:xfrm>
            <a:off x="2672080" y="1311391"/>
            <a:ext cx="6847840" cy="5212930"/>
            <a:chOff x="2843893" y="1306034"/>
            <a:chExt cx="6039019" cy="4597214"/>
          </a:xfrm>
        </p:grpSpPr>
        <p:pic>
          <p:nvPicPr>
            <p:cNvPr id="75" name="Google Shape;75;p15"/>
            <p:cNvPicPr preferRelativeResize="0"/>
            <p:nvPr/>
          </p:nvPicPr>
          <p:blipFill>
            <a:blip r:embed="rId3">
              <a:alphaModFix/>
            </a:blip>
            <a:stretch>
              <a:fillRect/>
            </a:stretch>
          </p:blipFill>
          <p:spPr>
            <a:xfrm>
              <a:off x="3382404" y="1306034"/>
              <a:ext cx="4961999" cy="4245933"/>
            </a:xfrm>
            <a:prstGeom prst="rect">
              <a:avLst/>
            </a:prstGeom>
            <a:noFill/>
            <a:ln>
              <a:noFill/>
            </a:ln>
          </p:spPr>
        </p:pic>
        <p:sp>
          <p:nvSpPr>
            <p:cNvPr id="2" name="TextBox 6">
              <a:extLst>
                <a:ext uri="{FF2B5EF4-FFF2-40B4-BE49-F238E27FC236}">
                  <a16:creationId xmlns:a16="http://schemas.microsoft.com/office/drawing/2014/main" id="{9EF440A5-1755-55D0-749D-FE79F4A0774B}"/>
                </a:ext>
              </a:extLst>
            </p:cNvPr>
            <p:cNvSpPr txBox="1"/>
            <p:nvPr/>
          </p:nvSpPr>
          <p:spPr>
            <a:xfrm>
              <a:off x="2843893" y="5551966"/>
              <a:ext cx="6039019" cy="351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94928">
                <a:spcAft>
                  <a:spcPts val="335"/>
                </a:spcAft>
              </a:pPr>
              <a:r>
                <a:rPr lang="en-US" kern="1200" dirty="0">
                  <a:solidFill>
                    <a:schemeClr val="tx1"/>
                  </a:solidFill>
                  <a:latin typeface="Bodoni MT" panose="02070603080606020203" pitchFamily="18" charset="0"/>
                  <a:ea typeface="+mn-ea"/>
                  <a:cs typeface="Calibri"/>
                </a:rPr>
                <a:t>Example of a polygon with an interesting triangulation</a:t>
              </a:r>
              <a:endParaRPr lang="en-US" sz="2000" kern="1200" dirty="0">
                <a:solidFill>
                  <a:schemeClr val="tx1"/>
                </a:solidFill>
                <a:latin typeface="Bodoni MT" panose="02070603080606020203" pitchFamily="18" charset="0"/>
                <a:ea typeface="+mn-ea"/>
                <a:cs typeface="Calibri"/>
              </a:endParaRPr>
            </a:p>
          </p:txBody>
        </p:sp>
      </p:grpSp>
      <p:sp>
        <p:nvSpPr>
          <p:cNvPr id="5" name="Titre 4">
            <a:extLst>
              <a:ext uri="{FF2B5EF4-FFF2-40B4-BE49-F238E27FC236}">
                <a16:creationId xmlns:a16="http://schemas.microsoft.com/office/drawing/2014/main" id="{A45B6847-817C-0AF4-A6B4-546B0455BAB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cap="none" spc="0" normalizeH="0" baseline="0" dirty="0">
                <a:ln>
                  <a:noFill/>
                </a:ln>
                <a:effectLst/>
                <a:uLnTx/>
                <a:uFillTx/>
                <a:latin typeface="Bodoni MT" panose="02070603080606020203" pitchFamily="18" charset="0"/>
              </a:rPr>
              <a:t>Triangulation</a:t>
            </a:r>
          </a:p>
        </p:txBody>
      </p:sp>
      <p:sp>
        <p:nvSpPr>
          <p:cNvPr id="9" name="Espace réservé de la date 8">
            <a:extLst>
              <a:ext uri="{FF2B5EF4-FFF2-40B4-BE49-F238E27FC236}">
                <a16:creationId xmlns:a16="http://schemas.microsoft.com/office/drawing/2014/main" id="{006FAAE3-31D1-A68D-374F-C941B0F19358}"/>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598E6355-670F-6CB3-2A79-32A5E8DA089A}"/>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9EA70ADE-4788-D3D8-E2D6-A8F46E36B10F}"/>
              </a:ext>
            </a:extLst>
          </p:cNvPr>
          <p:cNvSpPr>
            <a:spLocks noGrp="1"/>
          </p:cNvSpPr>
          <p:nvPr>
            <p:ph type="sldNum" sz="quarter" idx="12"/>
          </p:nvPr>
        </p:nvSpPr>
        <p:spPr/>
        <p:txBody>
          <a:bodyPr/>
          <a:lstStyle/>
          <a:p>
            <a:fld id="{C00805D6-75F3-46C0-893A-A04A6F4356BF}" type="slidenum">
              <a:rPr lang="fr-FR" smtClean="0"/>
              <a:t>45</a:t>
            </a:fld>
            <a:endParaRPr lang="fr-FR"/>
          </a:p>
        </p:txBody>
      </p:sp>
    </p:spTree>
    <p:extLst>
      <p:ext uri="{BB962C8B-B14F-4D97-AF65-F5344CB8AC3E}">
        <p14:creationId xmlns:p14="http://schemas.microsoft.com/office/powerpoint/2010/main" val="29573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re 4">
            <a:extLst>
              <a:ext uri="{FF2B5EF4-FFF2-40B4-BE49-F238E27FC236}">
                <a16:creationId xmlns:a16="http://schemas.microsoft.com/office/drawing/2014/main" id="{7633D0EE-4575-F971-4D1E-BF03B4A3C4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dirty="0">
                <a:ln>
                  <a:noFill/>
                </a:ln>
                <a:solidFill>
                  <a:schemeClr val="tx1"/>
                </a:solidFill>
                <a:effectLst/>
                <a:uLnTx/>
                <a:uFillTx/>
                <a:latin typeface="Bodoni MT" panose="02070603080606020203" pitchFamily="18" charset="0"/>
              </a:rPr>
              <a:t>Triangulation results</a:t>
            </a:r>
          </a:p>
        </p:txBody>
      </p:sp>
      <p:grpSp>
        <p:nvGrpSpPr>
          <p:cNvPr id="5" name="Groupe 4">
            <a:extLst>
              <a:ext uri="{FF2B5EF4-FFF2-40B4-BE49-F238E27FC236}">
                <a16:creationId xmlns:a16="http://schemas.microsoft.com/office/drawing/2014/main" id="{CF746DA7-E003-14F7-59E9-1A75C4A981EC}"/>
              </a:ext>
            </a:extLst>
          </p:cNvPr>
          <p:cNvGrpSpPr/>
          <p:nvPr/>
        </p:nvGrpSpPr>
        <p:grpSpPr>
          <a:xfrm>
            <a:off x="251662" y="1543798"/>
            <a:ext cx="11688676" cy="4766085"/>
            <a:chOff x="628900" y="1423567"/>
            <a:chExt cx="10774433" cy="4393300"/>
          </a:xfrm>
        </p:grpSpPr>
        <p:grpSp>
          <p:nvGrpSpPr>
            <p:cNvPr id="3" name="Groupe 2">
              <a:extLst>
                <a:ext uri="{FF2B5EF4-FFF2-40B4-BE49-F238E27FC236}">
                  <a16:creationId xmlns:a16="http://schemas.microsoft.com/office/drawing/2014/main" id="{7AD2AD31-A5E8-AB12-63E9-804456151CE3}"/>
                </a:ext>
              </a:extLst>
            </p:cNvPr>
            <p:cNvGrpSpPr/>
            <p:nvPr/>
          </p:nvGrpSpPr>
          <p:grpSpPr>
            <a:xfrm>
              <a:off x="628900" y="1423567"/>
              <a:ext cx="10774433" cy="4010868"/>
              <a:chOff x="628900" y="1423567"/>
              <a:chExt cx="10774433" cy="4010868"/>
            </a:xfrm>
          </p:grpSpPr>
          <p:pic>
            <p:nvPicPr>
              <p:cNvPr id="82" name="Google Shape;82;p16"/>
              <p:cNvPicPr preferRelativeResize="0"/>
              <p:nvPr/>
            </p:nvPicPr>
            <p:blipFill rotWithShape="1">
              <a:blip r:embed="rId3">
                <a:alphaModFix/>
              </a:blip>
              <a:srcRect b="5428"/>
              <a:stretch/>
            </p:blipFill>
            <p:spPr>
              <a:xfrm>
                <a:off x="628900" y="1423567"/>
                <a:ext cx="5307347" cy="4010868"/>
              </a:xfrm>
              <a:prstGeom prst="rect">
                <a:avLst/>
              </a:prstGeom>
              <a:noFill/>
              <a:ln>
                <a:noFill/>
              </a:ln>
            </p:spPr>
          </p:pic>
          <p:pic>
            <p:nvPicPr>
              <p:cNvPr id="83" name="Google Shape;83;p16"/>
              <p:cNvPicPr preferRelativeResize="0"/>
              <p:nvPr/>
            </p:nvPicPr>
            <p:blipFill rotWithShape="1">
              <a:blip r:embed="rId4">
                <a:alphaModFix/>
              </a:blip>
              <a:srcRect r="2008" b="8054"/>
              <a:stretch/>
            </p:blipFill>
            <p:spPr>
              <a:xfrm>
                <a:off x="6096000" y="1429417"/>
                <a:ext cx="5307333" cy="3999169"/>
              </a:xfrm>
              <a:prstGeom prst="rect">
                <a:avLst/>
              </a:prstGeom>
              <a:noFill/>
              <a:ln>
                <a:noFill/>
              </a:ln>
            </p:spPr>
          </p:pic>
        </p:grpSp>
        <p:sp>
          <p:nvSpPr>
            <p:cNvPr id="4" name="TextBox 6">
              <a:extLst>
                <a:ext uri="{FF2B5EF4-FFF2-40B4-BE49-F238E27FC236}">
                  <a16:creationId xmlns:a16="http://schemas.microsoft.com/office/drawing/2014/main" id="{DFE49CFB-9D86-C45D-14B0-CBA854055B03}"/>
                </a:ext>
              </a:extLst>
            </p:cNvPr>
            <p:cNvSpPr txBox="1"/>
            <p:nvPr/>
          </p:nvSpPr>
          <p:spPr>
            <a:xfrm>
              <a:off x="2592196" y="5428583"/>
              <a:ext cx="6847840" cy="3882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70182">
                <a:spcAft>
                  <a:spcPts val="318"/>
                </a:spcAft>
              </a:pPr>
              <a:r>
                <a:rPr lang="en-US" kern="1200" dirty="0">
                  <a:solidFill>
                    <a:schemeClr val="tx1"/>
                  </a:solidFill>
                  <a:latin typeface="Bodoni MT" panose="02070603080606020203" pitchFamily="18" charset="0"/>
                  <a:ea typeface="+mn-ea"/>
                  <a:cs typeface="Calibri"/>
                </a:rPr>
                <a:t>Screenshots of triangulations ranging from less to more accurate</a:t>
              </a:r>
              <a:endParaRPr lang="en-US" sz="2000" kern="1200" dirty="0">
                <a:solidFill>
                  <a:schemeClr val="tx1"/>
                </a:solidFill>
                <a:latin typeface="Bodoni MT" panose="02070603080606020203" pitchFamily="18" charset="0"/>
                <a:ea typeface="+mn-ea"/>
                <a:cs typeface="Calibri"/>
              </a:endParaRPr>
            </a:p>
          </p:txBody>
        </p:sp>
      </p:grpSp>
      <p:sp>
        <p:nvSpPr>
          <p:cNvPr id="9" name="Espace réservé de la date 8">
            <a:extLst>
              <a:ext uri="{FF2B5EF4-FFF2-40B4-BE49-F238E27FC236}">
                <a16:creationId xmlns:a16="http://schemas.microsoft.com/office/drawing/2014/main" id="{553FC467-F86D-E457-0B95-FB3B371CAF8A}"/>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CC86E36C-D7E3-A6AF-7582-0F0F5D3AC6A7}"/>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6AC9B329-2AA6-4157-B8C0-11EAC04F018B}"/>
              </a:ext>
            </a:extLst>
          </p:cNvPr>
          <p:cNvSpPr>
            <a:spLocks noGrp="1"/>
          </p:cNvSpPr>
          <p:nvPr>
            <p:ph type="sldNum" sz="quarter" idx="12"/>
          </p:nvPr>
        </p:nvSpPr>
        <p:spPr/>
        <p:txBody>
          <a:bodyPr/>
          <a:lstStyle/>
          <a:p>
            <a:fld id="{C00805D6-75F3-46C0-893A-A04A6F4356BF}" type="slidenum">
              <a:rPr lang="fr-FR" smtClean="0"/>
              <a:t>46</a:t>
            </a:fld>
            <a:endParaRPr lang="fr-FR"/>
          </a:p>
        </p:txBody>
      </p:sp>
    </p:spTree>
    <p:extLst>
      <p:ext uri="{BB962C8B-B14F-4D97-AF65-F5344CB8AC3E}">
        <p14:creationId xmlns:p14="http://schemas.microsoft.com/office/powerpoint/2010/main" val="545851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4" name="Groupe 3">
            <a:extLst>
              <a:ext uri="{FF2B5EF4-FFF2-40B4-BE49-F238E27FC236}">
                <a16:creationId xmlns:a16="http://schemas.microsoft.com/office/drawing/2014/main" id="{BC10DA57-71CA-62A4-4280-F6A177B768FF}"/>
              </a:ext>
            </a:extLst>
          </p:cNvPr>
          <p:cNvGrpSpPr/>
          <p:nvPr/>
        </p:nvGrpSpPr>
        <p:grpSpPr>
          <a:xfrm>
            <a:off x="520184" y="1513817"/>
            <a:ext cx="11151632" cy="4704126"/>
            <a:chOff x="482865" y="1410700"/>
            <a:chExt cx="11348536" cy="4787186"/>
          </a:xfrm>
        </p:grpSpPr>
        <p:grpSp>
          <p:nvGrpSpPr>
            <p:cNvPr id="3" name="Groupe 2">
              <a:extLst>
                <a:ext uri="{FF2B5EF4-FFF2-40B4-BE49-F238E27FC236}">
                  <a16:creationId xmlns:a16="http://schemas.microsoft.com/office/drawing/2014/main" id="{432BD8E6-E78D-3992-B82B-2E3637CD3303}"/>
                </a:ext>
              </a:extLst>
            </p:cNvPr>
            <p:cNvGrpSpPr/>
            <p:nvPr/>
          </p:nvGrpSpPr>
          <p:grpSpPr>
            <a:xfrm>
              <a:off x="482865" y="1410700"/>
              <a:ext cx="11348536" cy="4411333"/>
              <a:chOff x="482865" y="1410700"/>
              <a:chExt cx="11348536" cy="4411333"/>
            </a:xfrm>
          </p:grpSpPr>
          <p:pic>
            <p:nvPicPr>
              <p:cNvPr id="89" name="Google Shape;89;p17"/>
              <p:cNvPicPr preferRelativeResize="0"/>
              <p:nvPr/>
            </p:nvPicPr>
            <p:blipFill>
              <a:blip r:embed="rId3">
                <a:alphaModFix/>
              </a:blip>
              <a:stretch>
                <a:fillRect/>
              </a:stretch>
            </p:blipFill>
            <p:spPr>
              <a:xfrm>
                <a:off x="6317233" y="1410700"/>
                <a:ext cx="5514168" cy="4411333"/>
              </a:xfrm>
              <a:prstGeom prst="rect">
                <a:avLst/>
              </a:prstGeom>
              <a:noFill/>
              <a:ln>
                <a:noFill/>
              </a:ln>
            </p:spPr>
          </p:pic>
          <p:pic>
            <p:nvPicPr>
              <p:cNvPr id="91" name="Google Shape;91;p17"/>
              <p:cNvPicPr preferRelativeResize="0"/>
              <p:nvPr/>
            </p:nvPicPr>
            <p:blipFill>
              <a:blip r:embed="rId4">
                <a:alphaModFix/>
              </a:blip>
              <a:stretch>
                <a:fillRect/>
              </a:stretch>
            </p:blipFill>
            <p:spPr>
              <a:xfrm>
                <a:off x="482865" y="1410700"/>
                <a:ext cx="5514168" cy="4411333"/>
              </a:xfrm>
              <a:prstGeom prst="rect">
                <a:avLst/>
              </a:prstGeom>
              <a:noFill/>
              <a:ln>
                <a:noFill/>
              </a:ln>
            </p:spPr>
          </p:pic>
        </p:grpSp>
        <p:sp>
          <p:nvSpPr>
            <p:cNvPr id="2" name="TextBox 6">
              <a:extLst>
                <a:ext uri="{FF2B5EF4-FFF2-40B4-BE49-F238E27FC236}">
                  <a16:creationId xmlns:a16="http://schemas.microsoft.com/office/drawing/2014/main" id="{92499F8B-3A55-A9FA-BA90-FB367D9D5087}"/>
                </a:ext>
              </a:extLst>
            </p:cNvPr>
            <p:cNvSpPr txBox="1"/>
            <p:nvPr/>
          </p:nvSpPr>
          <p:spPr>
            <a:xfrm>
              <a:off x="2442683" y="5822033"/>
              <a:ext cx="7428900" cy="375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04357">
                <a:spcAft>
                  <a:spcPts val="273"/>
                </a:spcAft>
              </a:pPr>
              <a:r>
                <a:rPr lang="en-US" kern="1200" dirty="0">
                  <a:solidFill>
                    <a:schemeClr val="tx1"/>
                  </a:solidFill>
                  <a:latin typeface="Bodoni MT" panose="02070603080606020203" pitchFamily="18" charset="0"/>
                  <a:ea typeface="+mn-ea"/>
                  <a:cs typeface="Calibri"/>
                </a:rPr>
                <a:t>Screenshots of buildings showcasing textures and symbology</a:t>
              </a:r>
              <a:endParaRPr lang="en-US" sz="2400" kern="1200" dirty="0">
                <a:solidFill>
                  <a:schemeClr val="tx1"/>
                </a:solidFill>
                <a:latin typeface="Bodoni MT" panose="02070603080606020203" pitchFamily="18" charset="0"/>
                <a:ea typeface="+mn-ea"/>
                <a:cs typeface="Calibri"/>
              </a:endParaRPr>
            </a:p>
          </p:txBody>
        </p:sp>
      </p:grpSp>
      <p:sp>
        <p:nvSpPr>
          <p:cNvPr id="6" name="Titre 4">
            <a:extLst>
              <a:ext uri="{FF2B5EF4-FFF2-40B4-BE49-F238E27FC236}">
                <a16:creationId xmlns:a16="http://schemas.microsoft.com/office/drawing/2014/main" id="{56B01283-CBB6-9216-80F3-C09B7AE7A57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dirty="0">
                <a:ln>
                  <a:noFill/>
                </a:ln>
                <a:solidFill>
                  <a:schemeClr val="tx1"/>
                </a:solidFill>
                <a:effectLst/>
                <a:uLnTx/>
                <a:uFillTx/>
                <a:latin typeface="Bodoni MT" panose="02070603080606020203" pitchFamily="18" charset="0"/>
              </a:rPr>
              <a:t>Applying texture or symbology to buildings</a:t>
            </a:r>
          </a:p>
        </p:txBody>
      </p:sp>
      <p:sp>
        <p:nvSpPr>
          <p:cNvPr id="10" name="Espace réservé de la date 9">
            <a:extLst>
              <a:ext uri="{FF2B5EF4-FFF2-40B4-BE49-F238E27FC236}">
                <a16:creationId xmlns:a16="http://schemas.microsoft.com/office/drawing/2014/main" id="{5A46283B-1E1B-A659-0041-B8A693ADC1AE}"/>
              </a:ext>
            </a:extLst>
          </p:cNvPr>
          <p:cNvSpPr>
            <a:spLocks noGrp="1"/>
          </p:cNvSpPr>
          <p:nvPr>
            <p:ph type="dt" sz="half" idx="10"/>
          </p:nvPr>
        </p:nvSpPr>
        <p:spPr/>
        <p:txBody>
          <a:bodyPr/>
          <a:lstStyle/>
          <a:p>
            <a:r>
              <a:rPr lang="fr-FR"/>
              <a:t>08/12/2023</a:t>
            </a:r>
          </a:p>
        </p:txBody>
      </p:sp>
      <p:sp>
        <p:nvSpPr>
          <p:cNvPr id="11" name="Espace réservé du pied de page 10">
            <a:extLst>
              <a:ext uri="{FF2B5EF4-FFF2-40B4-BE49-F238E27FC236}">
                <a16:creationId xmlns:a16="http://schemas.microsoft.com/office/drawing/2014/main" id="{F9039A55-A0B1-32F3-028A-6D3F15A1BB93}"/>
              </a:ext>
            </a:extLst>
          </p:cNvPr>
          <p:cNvSpPr>
            <a:spLocks noGrp="1"/>
          </p:cNvSpPr>
          <p:nvPr>
            <p:ph type="ftr" sz="quarter" idx="11"/>
          </p:nvPr>
        </p:nvSpPr>
        <p:spPr/>
        <p:txBody>
          <a:bodyPr/>
          <a:lstStyle/>
          <a:p>
            <a:r>
              <a:rPr lang="en-US"/>
              <a:t>Presentation class project - TiSIG - TSI Class 2023</a:t>
            </a:r>
            <a:endParaRPr lang="fr-FR"/>
          </a:p>
        </p:txBody>
      </p:sp>
      <p:sp>
        <p:nvSpPr>
          <p:cNvPr id="12" name="Espace réservé du numéro de diapositive 11">
            <a:extLst>
              <a:ext uri="{FF2B5EF4-FFF2-40B4-BE49-F238E27FC236}">
                <a16:creationId xmlns:a16="http://schemas.microsoft.com/office/drawing/2014/main" id="{28CC386E-A73C-E0EB-921E-5B12577394ED}"/>
              </a:ext>
            </a:extLst>
          </p:cNvPr>
          <p:cNvSpPr>
            <a:spLocks noGrp="1"/>
          </p:cNvSpPr>
          <p:nvPr>
            <p:ph type="sldNum" sz="quarter" idx="12"/>
          </p:nvPr>
        </p:nvSpPr>
        <p:spPr/>
        <p:txBody>
          <a:bodyPr/>
          <a:lstStyle/>
          <a:p>
            <a:fld id="{C00805D6-75F3-46C0-893A-A04A6F4356BF}" type="slidenum">
              <a:rPr lang="fr-FR" smtClean="0"/>
              <a:t>47</a:t>
            </a:fld>
            <a:endParaRPr lang="fr-FR"/>
          </a:p>
        </p:txBody>
      </p:sp>
    </p:spTree>
    <p:extLst>
      <p:ext uri="{BB962C8B-B14F-4D97-AF65-F5344CB8AC3E}">
        <p14:creationId xmlns:p14="http://schemas.microsoft.com/office/powerpoint/2010/main" val="2790668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20EED73-1494-4E89-869B-E501A02B2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E9D7A3A2-205A-4FD7-89D2-24FA8A54E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934" y="0"/>
            <a:ext cx="11377066" cy="4001047"/>
          </a:xfrm>
          <a:custGeom>
            <a:avLst/>
            <a:gdLst>
              <a:gd name="connsiteX0" fmla="*/ 914840 w 11377066"/>
              <a:gd name="connsiteY0" fmla="*/ 0 h 3343806"/>
              <a:gd name="connsiteX1" fmla="*/ 11365513 w 11377066"/>
              <a:gd name="connsiteY1" fmla="*/ 0 h 3343806"/>
              <a:gd name="connsiteX2" fmla="*/ 11365513 w 11377066"/>
              <a:gd name="connsiteY2" fmla="*/ 846735 h 3343806"/>
              <a:gd name="connsiteX3" fmla="*/ 11050704 w 11377066"/>
              <a:gd name="connsiteY3" fmla="*/ 1046017 h 3343806"/>
              <a:gd name="connsiteX4" fmla="*/ 11195112 w 11377066"/>
              <a:gd name="connsiteY4" fmla="*/ 1103780 h 3343806"/>
              <a:gd name="connsiteX5" fmla="*/ 10553944 w 11377066"/>
              <a:gd name="connsiteY5" fmla="*/ 1441695 h 3343806"/>
              <a:gd name="connsiteX6" fmla="*/ 11148902 w 11377066"/>
              <a:gd name="connsiteY6" fmla="*/ 1383932 h 3343806"/>
              <a:gd name="connsiteX7" fmla="*/ 11117132 w 11377066"/>
              <a:gd name="connsiteY7" fmla="*/ 1430142 h 3343806"/>
              <a:gd name="connsiteX8" fmla="*/ 11085363 w 11377066"/>
              <a:gd name="connsiteY8" fmla="*/ 1476352 h 3343806"/>
              <a:gd name="connsiteX9" fmla="*/ 11365513 w 11377066"/>
              <a:gd name="connsiteY9" fmla="*/ 1447471 h 3343806"/>
              <a:gd name="connsiteX10" fmla="*/ 11365513 w 11377066"/>
              <a:gd name="connsiteY10" fmla="*/ 1496569 h 3343806"/>
              <a:gd name="connsiteX11" fmla="*/ 11278869 w 11377066"/>
              <a:gd name="connsiteY11" fmla="*/ 1554332 h 3343806"/>
              <a:gd name="connsiteX12" fmla="*/ 11365513 w 11377066"/>
              <a:gd name="connsiteY12" fmla="*/ 1539891 h 3343806"/>
              <a:gd name="connsiteX13" fmla="*/ 11377066 w 11377066"/>
              <a:gd name="connsiteY13" fmla="*/ 1539891 h 3343806"/>
              <a:gd name="connsiteX14" fmla="*/ 11377066 w 11377066"/>
              <a:gd name="connsiteY14" fmla="*/ 1765167 h 3343806"/>
              <a:gd name="connsiteX15" fmla="*/ 4624577 w 11377066"/>
              <a:gd name="connsiteY15" fmla="*/ 3342096 h 3343806"/>
              <a:gd name="connsiteX16" fmla="*/ 4000738 w 11377066"/>
              <a:gd name="connsiteY16" fmla="*/ 3313214 h 3343806"/>
              <a:gd name="connsiteX17" fmla="*/ 3853443 w 11377066"/>
              <a:gd name="connsiteY17" fmla="*/ 3217905 h 3343806"/>
              <a:gd name="connsiteX18" fmla="*/ 4003625 w 11377066"/>
              <a:gd name="connsiteY18" fmla="*/ 3171695 h 3343806"/>
              <a:gd name="connsiteX19" fmla="*/ 4465729 w 11377066"/>
              <a:gd name="connsiteY19" fmla="*/ 3024399 h 3343806"/>
              <a:gd name="connsiteX20" fmla="*/ 4015179 w 11377066"/>
              <a:gd name="connsiteY20" fmla="*/ 3047505 h 3343806"/>
              <a:gd name="connsiteX21" fmla="*/ 4656346 w 11377066"/>
              <a:gd name="connsiteY21" fmla="*/ 2926202 h 3343806"/>
              <a:gd name="connsiteX22" fmla="*/ 4841188 w 11377066"/>
              <a:gd name="connsiteY22" fmla="*/ 2862663 h 3343806"/>
              <a:gd name="connsiteX23" fmla="*/ 4659236 w 11377066"/>
              <a:gd name="connsiteY23" fmla="*/ 2836670 h 3343806"/>
              <a:gd name="connsiteX24" fmla="*/ 3778351 w 11377066"/>
              <a:gd name="connsiteY24" fmla="*/ 2914650 h 3343806"/>
              <a:gd name="connsiteX25" fmla="*/ 3694595 w 11377066"/>
              <a:gd name="connsiteY25" fmla="*/ 2923314 h 3343806"/>
              <a:gd name="connsiteX26" fmla="*/ 3119852 w 11377066"/>
              <a:gd name="connsiteY26" fmla="*/ 2862663 h 3343806"/>
              <a:gd name="connsiteX27" fmla="*/ 3440437 w 11377066"/>
              <a:gd name="connsiteY27" fmla="*/ 2799124 h 3343806"/>
              <a:gd name="connsiteX28" fmla="*/ 3070753 w 11377066"/>
              <a:gd name="connsiteY28" fmla="*/ 2761578 h 3343806"/>
              <a:gd name="connsiteX29" fmla="*/ 2623091 w 11377066"/>
              <a:gd name="connsiteY29" fmla="*/ 2726920 h 3343806"/>
              <a:gd name="connsiteX30" fmla="*/ 2160987 w 11377066"/>
              <a:gd name="connsiteY30" fmla="*/ 2611394 h 3343806"/>
              <a:gd name="connsiteX31" fmla="*/ 1837515 w 11377066"/>
              <a:gd name="connsiteY31" fmla="*/ 2573848 h 3343806"/>
              <a:gd name="connsiteX32" fmla="*/ 1869284 w 11377066"/>
              <a:gd name="connsiteY32" fmla="*/ 2472763 h 3343806"/>
              <a:gd name="connsiteX33" fmla="*/ 1808633 w 11377066"/>
              <a:gd name="connsiteY33" fmla="*/ 2386119 h 3343806"/>
              <a:gd name="connsiteX34" fmla="*/ 2354493 w 11377066"/>
              <a:gd name="connsiteY34" fmla="*/ 2342797 h 3343806"/>
              <a:gd name="connsiteX35" fmla="*/ 2146546 w 11377066"/>
              <a:gd name="connsiteY35" fmla="*/ 2328356 h 3343806"/>
              <a:gd name="connsiteX36" fmla="*/ 2054126 w 11377066"/>
              <a:gd name="connsiteY36" fmla="*/ 2285034 h 3343806"/>
              <a:gd name="connsiteX37" fmla="*/ 2132106 w 11377066"/>
              <a:gd name="connsiteY37" fmla="*/ 2238823 h 3343806"/>
              <a:gd name="connsiteX38" fmla="*/ 2478684 w 11377066"/>
              <a:gd name="connsiteY38" fmla="*/ 2085751 h 3343806"/>
              <a:gd name="connsiteX39" fmla="*/ 1511154 w 11377066"/>
              <a:gd name="connsiteY39" fmla="*/ 2094416 h 3343806"/>
              <a:gd name="connsiteX40" fmla="*/ 1638232 w 11377066"/>
              <a:gd name="connsiteY40" fmla="*/ 2042429 h 3343806"/>
              <a:gd name="connsiteX41" fmla="*/ 2972556 w 11377066"/>
              <a:gd name="connsiteY41" fmla="*/ 1718957 h 3343806"/>
              <a:gd name="connsiteX42" fmla="*/ 3238266 w 11377066"/>
              <a:gd name="connsiteY42" fmla="*/ 1678523 h 3343806"/>
              <a:gd name="connsiteX43" fmla="*/ 2522005 w 11377066"/>
              <a:gd name="connsiteY43" fmla="*/ 1664082 h 3343806"/>
              <a:gd name="connsiteX44" fmla="*/ 1421621 w 11377066"/>
              <a:gd name="connsiteY44" fmla="*/ 1522563 h 3343806"/>
              <a:gd name="connsiteX45" fmla="*/ 1525595 w 11377066"/>
              <a:gd name="connsiteY45" fmla="*/ 1392596 h 3343806"/>
              <a:gd name="connsiteX46" fmla="*/ 982623 w 11377066"/>
              <a:gd name="connsiteY46" fmla="*/ 1415701 h 3343806"/>
              <a:gd name="connsiteX47" fmla="*/ 1231003 w 11377066"/>
              <a:gd name="connsiteY47" fmla="*/ 1314616 h 3343806"/>
              <a:gd name="connsiteX48" fmla="*/ 1025945 w 11377066"/>
              <a:gd name="connsiteY48" fmla="*/ 1297287 h 3343806"/>
              <a:gd name="connsiteX49" fmla="*/ 841104 w 11377066"/>
              <a:gd name="connsiteY49" fmla="*/ 1225083 h 3343806"/>
              <a:gd name="connsiteX50" fmla="*/ 1612239 w 11377066"/>
              <a:gd name="connsiteY50" fmla="*/ 1112445 h 3343806"/>
              <a:gd name="connsiteX51" fmla="*/ 1814409 w 11377066"/>
              <a:gd name="connsiteY51" fmla="*/ 1008471 h 3343806"/>
              <a:gd name="connsiteX52" fmla="*/ 1932824 w 11377066"/>
              <a:gd name="connsiteY52" fmla="*/ 979590 h 3343806"/>
              <a:gd name="connsiteX53" fmla="*/ 2083007 w 11377066"/>
              <a:gd name="connsiteY53" fmla="*/ 936268 h 3343806"/>
              <a:gd name="connsiteX54" fmla="*/ 1947265 w 11377066"/>
              <a:gd name="connsiteY54" fmla="*/ 924715 h 3343806"/>
              <a:gd name="connsiteX55" fmla="*/ 1271438 w 11377066"/>
              <a:gd name="connsiteY55" fmla="*/ 895834 h 3343806"/>
              <a:gd name="connsiteX56" fmla="*/ 659150 w 11377066"/>
              <a:gd name="connsiteY56" fmla="*/ 907386 h 3343806"/>
              <a:gd name="connsiteX57" fmla="*/ 780453 w 11377066"/>
              <a:gd name="connsiteY57" fmla="*/ 846735 h 3343806"/>
              <a:gd name="connsiteX58" fmla="*/ 841104 w 11377066"/>
              <a:gd name="connsiteY58" fmla="*/ 788972 h 3343806"/>
              <a:gd name="connsiteX59" fmla="*/ 448316 w 11377066"/>
              <a:gd name="connsiteY59" fmla="*/ 659006 h 3343806"/>
              <a:gd name="connsiteX60" fmla="*/ 910419 w 11377066"/>
              <a:gd name="connsiteY60" fmla="*/ 569473 h 3343806"/>
              <a:gd name="connsiteX61" fmla="*/ 604275 w 11377066"/>
              <a:gd name="connsiteY61" fmla="*/ 514598 h 3343806"/>
              <a:gd name="connsiteX62" fmla="*/ 15093 w 11377066"/>
              <a:gd name="connsiteY62" fmla="*/ 352862 h 3343806"/>
              <a:gd name="connsiteX63" fmla="*/ 430987 w 11377066"/>
              <a:gd name="connsiteY63" fmla="*/ 136251 h 3343806"/>
              <a:gd name="connsiteX64" fmla="*/ 874092 w 11377066"/>
              <a:gd name="connsiteY64" fmla="*/ 17656 h 334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377066" h="3343806">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C6BFDF0B-6325-416D-926F-7141006D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93668" y="5127460"/>
            <a:ext cx="6498333" cy="1730540"/>
          </a:xfrm>
          <a:custGeom>
            <a:avLst/>
            <a:gdLst>
              <a:gd name="connsiteX0" fmla="*/ 2987112 w 6498333"/>
              <a:gd name="connsiteY0" fmla="*/ 1730384 h 1730540"/>
              <a:gd name="connsiteX1" fmla="*/ 3113423 w 6498333"/>
              <a:gd name="connsiteY1" fmla="*/ 1728494 h 1730540"/>
              <a:gd name="connsiteX2" fmla="*/ 6436159 w 6498333"/>
              <a:gd name="connsiteY2" fmla="*/ 1396018 h 1730540"/>
              <a:gd name="connsiteX3" fmla="*/ 6498333 w 6498333"/>
              <a:gd name="connsiteY3" fmla="*/ 1381988 h 1730540"/>
              <a:gd name="connsiteX4" fmla="*/ 6498333 w 6498333"/>
              <a:gd name="connsiteY4" fmla="*/ 0 h 1730540"/>
              <a:gd name="connsiteX5" fmla="*/ 723703 w 6498333"/>
              <a:gd name="connsiteY5" fmla="*/ 0 h 1730540"/>
              <a:gd name="connsiteX6" fmla="*/ 629735 w 6498333"/>
              <a:gd name="connsiteY6" fmla="*/ 31770 h 1730540"/>
              <a:gd name="connsiteX7" fmla="*/ 127078 w 6498333"/>
              <a:gd name="connsiteY7" fmla="*/ 173371 h 1730540"/>
              <a:gd name="connsiteX8" fmla="*/ 0 w 6498333"/>
              <a:gd name="connsiteY8" fmla="*/ 235577 h 1730540"/>
              <a:gd name="connsiteX9" fmla="*/ 967530 w 6498333"/>
              <a:gd name="connsiteY9" fmla="*/ 225208 h 1730540"/>
              <a:gd name="connsiteX10" fmla="*/ 620954 w 6498333"/>
              <a:gd name="connsiteY10" fmla="*/ 408367 h 1730540"/>
              <a:gd name="connsiteX11" fmla="*/ 542972 w 6498333"/>
              <a:gd name="connsiteY11" fmla="*/ 463661 h 1730540"/>
              <a:gd name="connsiteX12" fmla="*/ 635392 w 6498333"/>
              <a:gd name="connsiteY12" fmla="*/ 515499 h 1730540"/>
              <a:gd name="connsiteX13" fmla="*/ 843339 w 6498333"/>
              <a:gd name="connsiteY13" fmla="*/ 532778 h 1730540"/>
              <a:gd name="connsiteX14" fmla="*/ 297479 w 6498333"/>
              <a:gd name="connsiteY14" fmla="*/ 584615 h 1730540"/>
              <a:gd name="connsiteX15" fmla="*/ 358130 w 6498333"/>
              <a:gd name="connsiteY15" fmla="*/ 688289 h 1730540"/>
              <a:gd name="connsiteX16" fmla="*/ 326361 w 6498333"/>
              <a:gd name="connsiteY16" fmla="*/ 809243 h 1730540"/>
              <a:gd name="connsiteX17" fmla="*/ 649833 w 6498333"/>
              <a:gd name="connsiteY17" fmla="*/ 854169 h 1730540"/>
              <a:gd name="connsiteX18" fmla="*/ 1111937 w 6498333"/>
              <a:gd name="connsiteY18" fmla="*/ 992402 h 1730540"/>
              <a:gd name="connsiteX19" fmla="*/ 1559599 w 6498333"/>
              <a:gd name="connsiteY19" fmla="*/ 1033872 h 1730540"/>
              <a:gd name="connsiteX20" fmla="*/ 1929284 w 6498333"/>
              <a:gd name="connsiteY20" fmla="*/ 1078798 h 1730540"/>
              <a:gd name="connsiteX21" fmla="*/ 1608698 w 6498333"/>
              <a:gd name="connsiteY21" fmla="*/ 1154826 h 1730540"/>
              <a:gd name="connsiteX22" fmla="*/ 2183442 w 6498333"/>
              <a:gd name="connsiteY22" fmla="*/ 1227398 h 1730540"/>
              <a:gd name="connsiteX23" fmla="*/ 2267197 w 6498333"/>
              <a:gd name="connsiteY23" fmla="*/ 1217031 h 1730540"/>
              <a:gd name="connsiteX24" fmla="*/ 3148082 w 6498333"/>
              <a:gd name="connsiteY24" fmla="*/ 1123724 h 1730540"/>
              <a:gd name="connsiteX25" fmla="*/ 3330034 w 6498333"/>
              <a:gd name="connsiteY25" fmla="*/ 1154826 h 1730540"/>
              <a:gd name="connsiteX26" fmla="*/ 3145192 w 6498333"/>
              <a:gd name="connsiteY26" fmla="*/ 1230854 h 1730540"/>
              <a:gd name="connsiteX27" fmla="*/ 2504025 w 6498333"/>
              <a:gd name="connsiteY27" fmla="*/ 1376000 h 1730540"/>
              <a:gd name="connsiteX28" fmla="*/ 2954575 w 6498333"/>
              <a:gd name="connsiteY28" fmla="*/ 1348352 h 1730540"/>
              <a:gd name="connsiteX29" fmla="*/ 2492471 w 6498333"/>
              <a:gd name="connsiteY29" fmla="*/ 1524600 h 1730540"/>
              <a:gd name="connsiteX30" fmla="*/ 2342289 w 6498333"/>
              <a:gd name="connsiteY30" fmla="*/ 1579893 h 1730540"/>
              <a:gd name="connsiteX31" fmla="*/ 2489584 w 6498333"/>
              <a:gd name="connsiteY31" fmla="*/ 1693935 h 1730540"/>
              <a:gd name="connsiteX32" fmla="*/ 2987112 w 6498333"/>
              <a:gd name="connsiteY32" fmla="*/ 1730384 h 173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98333" h="173054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 name="Groupe 1">
            <a:extLst>
              <a:ext uri="{FF2B5EF4-FFF2-40B4-BE49-F238E27FC236}">
                <a16:creationId xmlns:a16="http://schemas.microsoft.com/office/drawing/2014/main" id="{D24265BD-CA12-FC7E-A80C-A1D844C8DFEF}"/>
              </a:ext>
            </a:extLst>
          </p:cNvPr>
          <p:cNvGrpSpPr/>
          <p:nvPr/>
        </p:nvGrpSpPr>
        <p:grpSpPr>
          <a:xfrm>
            <a:off x="497184" y="1483507"/>
            <a:ext cx="11221056" cy="4884895"/>
            <a:chOff x="497184" y="1483507"/>
            <a:chExt cx="11221056" cy="4884895"/>
          </a:xfrm>
        </p:grpSpPr>
        <p:pic>
          <p:nvPicPr>
            <p:cNvPr id="4" name="Image 3">
              <a:extLst>
                <a:ext uri="{FF2B5EF4-FFF2-40B4-BE49-F238E27FC236}">
                  <a16:creationId xmlns:a16="http://schemas.microsoft.com/office/drawing/2014/main" id="{D1B23BB1-4148-F7F5-B4AE-A83EA598C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7795" y="2202046"/>
              <a:ext cx="2048933" cy="1744133"/>
            </a:xfrm>
            <a:prstGeom prst="rect">
              <a:avLst/>
            </a:prstGeom>
          </p:spPr>
        </p:pic>
        <p:pic>
          <p:nvPicPr>
            <p:cNvPr id="6" name="Image 5">
              <a:extLst>
                <a:ext uri="{FF2B5EF4-FFF2-40B4-BE49-F238E27FC236}">
                  <a16:creationId xmlns:a16="http://schemas.microsoft.com/office/drawing/2014/main" id="{91EE8A52-2D54-EC01-B9A3-E7F28FF2F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243" y="2313841"/>
              <a:ext cx="1365843" cy="1306199"/>
            </a:xfrm>
            <a:prstGeom prst="rect">
              <a:avLst/>
            </a:prstGeom>
          </p:spPr>
        </p:pic>
        <p:pic>
          <p:nvPicPr>
            <p:cNvPr id="10" name="Image 9">
              <a:extLst>
                <a:ext uri="{FF2B5EF4-FFF2-40B4-BE49-F238E27FC236}">
                  <a16:creationId xmlns:a16="http://schemas.microsoft.com/office/drawing/2014/main" id="{25288D09-BEE1-4A70-2A08-B58B24715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723" y="2351752"/>
              <a:ext cx="1501616" cy="1501616"/>
            </a:xfrm>
            <a:prstGeom prst="rect">
              <a:avLst/>
            </a:prstGeom>
          </p:spPr>
        </p:pic>
        <p:pic>
          <p:nvPicPr>
            <p:cNvPr id="11" name="Image 10">
              <a:extLst>
                <a:ext uri="{FF2B5EF4-FFF2-40B4-BE49-F238E27FC236}">
                  <a16:creationId xmlns:a16="http://schemas.microsoft.com/office/drawing/2014/main" id="{292E2973-2F70-196D-747C-C2CFDEC76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752" y="2313840"/>
              <a:ext cx="1400501" cy="1520544"/>
            </a:xfrm>
            <a:prstGeom prst="rect">
              <a:avLst/>
            </a:prstGeom>
          </p:spPr>
        </p:pic>
        <p:grpSp>
          <p:nvGrpSpPr>
            <p:cNvPr id="12" name="Groupe 11">
              <a:extLst>
                <a:ext uri="{FF2B5EF4-FFF2-40B4-BE49-F238E27FC236}">
                  <a16:creationId xmlns:a16="http://schemas.microsoft.com/office/drawing/2014/main" id="{D3B26D9D-5F15-3694-2E76-78835B98D2DD}"/>
                </a:ext>
              </a:extLst>
            </p:cNvPr>
            <p:cNvGrpSpPr/>
            <p:nvPr/>
          </p:nvGrpSpPr>
          <p:grpSpPr>
            <a:xfrm>
              <a:off x="497184" y="1483507"/>
              <a:ext cx="11221056" cy="597408"/>
              <a:chOff x="692424" y="2596896"/>
              <a:chExt cx="6697216" cy="795528"/>
            </a:xfrm>
          </p:grpSpPr>
          <p:sp>
            <p:nvSpPr>
              <p:cNvPr id="28" name="Rectangle 27">
                <a:extLst>
                  <a:ext uri="{FF2B5EF4-FFF2-40B4-BE49-F238E27FC236}">
                    <a16:creationId xmlns:a16="http://schemas.microsoft.com/office/drawing/2014/main" id="{2764549B-FC9F-F5E6-D63F-5D635E7AEE4F}"/>
                  </a:ext>
                </a:extLst>
              </p:cNvPr>
              <p:cNvSpPr/>
              <p:nvPr/>
            </p:nvSpPr>
            <p:spPr>
              <a:xfrm>
                <a:off x="5715336" y="2596896"/>
                <a:ext cx="1674304" cy="795528"/>
              </a:xfrm>
              <a:prstGeom prst="rect">
                <a:avLst/>
              </a:prstGeom>
              <a:solidFill>
                <a:srgbClr val="F9F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Renderer</a:t>
                </a:r>
              </a:p>
            </p:txBody>
          </p:sp>
          <p:sp>
            <p:nvSpPr>
              <p:cNvPr id="29" name="Signalisation droite 22">
                <a:extLst>
                  <a:ext uri="{FF2B5EF4-FFF2-40B4-BE49-F238E27FC236}">
                    <a16:creationId xmlns:a16="http://schemas.microsoft.com/office/drawing/2014/main" id="{F0F41270-BFC0-B161-B703-D00264762E56}"/>
                  </a:ext>
                </a:extLst>
              </p:cNvPr>
              <p:cNvSpPr/>
              <p:nvPr/>
            </p:nvSpPr>
            <p:spPr>
              <a:xfrm>
                <a:off x="4041032" y="2596896"/>
                <a:ext cx="1841297" cy="79552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Reader</a:t>
                </a:r>
              </a:p>
            </p:txBody>
          </p:sp>
          <p:sp>
            <p:nvSpPr>
              <p:cNvPr id="30" name="Signalisation droite 21">
                <a:extLst>
                  <a:ext uri="{FF2B5EF4-FFF2-40B4-BE49-F238E27FC236}">
                    <a16:creationId xmlns:a16="http://schemas.microsoft.com/office/drawing/2014/main" id="{8EFBB639-D8E0-728E-57C2-2601C9C3B84C}"/>
                  </a:ext>
                </a:extLst>
              </p:cNvPr>
              <p:cNvSpPr/>
              <p:nvPr/>
            </p:nvSpPr>
            <p:spPr>
              <a:xfrm>
                <a:off x="2366728" y="2596896"/>
                <a:ext cx="1841297" cy="795528"/>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Database</a:t>
                </a:r>
              </a:p>
            </p:txBody>
          </p:sp>
          <p:sp>
            <p:nvSpPr>
              <p:cNvPr id="31" name="Signalisation droite 19">
                <a:extLst>
                  <a:ext uri="{FF2B5EF4-FFF2-40B4-BE49-F238E27FC236}">
                    <a16:creationId xmlns:a16="http://schemas.microsoft.com/office/drawing/2014/main" id="{4ABC26DB-6156-3EB0-2F63-DD02F2D2C792}"/>
                  </a:ext>
                </a:extLst>
              </p:cNvPr>
              <p:cNvSpPr/>
              <p:nvPr/>
            </p:nvSpPr>
            <p:spPr>
              <a:xfrm>
                <a:off x="692424" y="2596896"/>
                <a:ext cx="1859030" cy="795528"/>
              </a:xfrm>
              <a:prstGeom prst="homePlate">
                <a:avLst/>
              </a:prstGeom>
              <a:solidFill>
                <a:srgbClr val="C79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ysClr val="windowText" lastClr="000000"/>
                    </a:solidFill>
                  </a:rPr>
                  <a:t>CityGML</a:t>
                </a:r>
                <a:endParaRPr lang="en-US" sz="2400" dirty="0">
                  <a:solidFill>
                    <a:sysClr val="windowText" lastClr="000000"/>
                  </a:solidFill>
                </a:endParaRPr>
              </a:p>
            </p:txBody>
          </p:sp>
        </p:grpSp>
        <p:sp>
          <p:nvSpPr>
            <p:cNvPr id="13" name="ZoneTexte 12">
              <a:extLst>
                <a:ext uri="{FF2B5EF4-FFF2-40B4-BE49-F238E27FC236}">
                  <a16:creationId xmlns:a16="http://schemas.microsoft.com/office/drawing/2014/main" id="{B6960675-F124-DECC-48B2-8430C419C80A}"/>
                </a:ext>
              </a:extLst>
            </p:cNvPr>
            <p:cNvSpPr txBox="1"/>
            <p:nvPr/>
          </p:nvSpPr>
          <p:spPr>
            <a:xfrm>
              <a:off x="4564560" y="4429410"/>
              <a:ext cx="3006672" cy="1938992"/>
            </a:xfrm>
            <a:prstGeom prst="rect">
              <a:avLst/>
            </a:prstGeom>
            <a:noFill/>
          </p:spPr>
          <p:txBody>
            <a:bodyPr wrap="square" rtlCol="0">
              <a:spAutoFit/>
            </a:bodyPr>
            <a:lstStyle/>
            <a:p>
              <a:r>
                <a:rPr lang="en-US" sz="2400" dirty="0"/>
                <a:t>What buildings to display ?</a:t>
              </a:r>
            </a:p>
            <a:p>
              <a:r>
                <a:rPr lang="en-US" sz="2400" dirty="0"/>
                <a:t>• 3D-coordinates</a:t>
              </a:r>
            </a:p>
            <a:p>
              <a:r>
                <a:rPr lang="en-US" sz="2400" dirty="0"/>
                <a:t>• Images</a:t>
              </a:r>
            </a:p>
            <a:p>
              <a:r>
                <a:rPr lang="en-US" sz="2400" dirty="0"/>
                <a:t>• …</a:t>
              </a:r>
            </a:p>
          </p:txBody>
        </p:sp>
        <p:sp>
          <p:nvSpPr>
            <p:cNvPr id="14" name="ZoneTexte 13">
              <a:extLst>
                <a:ext uri="{FF2B5EF4-FFF2-40B4-BE49-F238E27FC236}">
                  <a16:creationId xmlns:a16="http://schemas.microsoft.com/office/drawing/2014/main" id="{94266AC6-81C2-3C3B-A42B-0F1B5EACBD10}"/>
                </a:ext>
              </a:extLst>
            </p:cNvPr>
            <p:cNvSpPr txBox="1"/>
            <p:nvPr/>
          </p:nvSpPr>
          <p:spPr>
            <a:xfrm>
              <a:off x="7808807" y="4429409"/>
              <a:ext cx="3472107" cy="1938992"/>
            </a:xfrm>
            <a:prstGeom prst="rect">
              <a:avLst/>
            </a:prstGeom>
            <a:noFill/>
          </p:spPr>
          <p:txBody>
            <a:bodyPr wrap="square" rtlCol="0">
              <a:spAutoFit/>
            </a:bodyPr>
            <a:lstStyle/>
            <a:p>
              <a:r>
                <a:rPr lang="en-US" sz="2400" dirty="0"/>
                <a:t>How will these </a:t>
              </a:r>
              <a:r>
                <a:rPr lang="en-US" sz="2400" dirty="0" err="1"/>
                <a:t>builgings</a:t>
              </a:r>
              <a:r>
                <a:rPr lang="en-US" sz="2400" dirty="0"/>
                <a:t> be displayed ?</a:t>
              </a:r>
            </a:p>
            <a:p>
              <a:r>
                <a:rPr lang="en-US" sz="2400" dirty="0"/>
                <a:t>• Camera</a:t>
              </a:r>
            </a:p>
            <a:p>
              <a:r>
                <a:rPr lang="en-US" sz="2400" dirty="0"/>
                <a:t>• User interface</a:t>
              </a:r>
            </a:p>
            <a:p>
              <a:r>
                <a:rPr lang="en-US" sz="2400" dirty="0"/>
                <a:t>• …</a:t>
              </a:r>
            </a:p>
          </p:txBody>
        </p:sp>
        <p:sp>
          <p:nvSpPr>
            <p:cNvPr id="15" name="ZoneTexte 14">
              <a:extLst>
                <a:ext uri="{FF2B5EF4-FFF2-40B4-BE49-F238E27FC236}">
                  <a16:creationId xmlns:a16="http://schemas.microsoft.com/office/drawing/2014/main" id="{A2248EC3-D39D-5165-FD1A-E1EA8322BE27}"/>
                </a:ext>
              </a:extLst>
            </p:cNvPr>
            <p:cNvSpPr txBox="1"/>
            <p:nvPr/>
          </p:nvSpPr>
          <p:spPr>
            <a:xfrm>
              <a:off x="1439100" y="4429410"/>
              <a:ext cx="3006672" cy="830997"/>
            </a:xfrm>
            <a:prstGeom prst="rect">
              <a:avLst/>
            </a:prstGeom>
            <a:noFill/>
          </p:spPr>
          <p:txBody>
            <a:bodyPr wrap="square" rtlCol="0">
              <a:spAutoFit/>
            </a:bodyPr>
            <a:lstStyle/>
            <a:p>
              <a:r>
                <a:rPr lang="en-US" sz="2400" dirty="0">
                  <a:solidFill>
                    <a:schemeClr val="bg1">
                      <a:lumMod val="65000"/>
                    </a:schemeClr>
                  </a:solidFill>
                </a:rPr>
                <a:t>How to prepare and store data ?</a:t>
              </a:r>
            </a:p>
          </p:txBody>
        </p:sp>
        <p:grpSp>
          <p:nvGrpSpPr>
            <p:cNvPr id="16" name="Groupe 15">
              <a:extLst>
                <a:ext uri="{FF2B5EF4-FFF2-40B4-BE49-F238E27FC236}">
                  <a16:creationId xmlns:a16="http://schemas.microsoft.com/office/drawing/2014/main" id="{A192070F-2116-7994-676D-76805B8DD247}"/>
                </a:ext>
              </a:extLst>
            </p:cNvPr>
            <p:cNvGrpSpPr/>
            <p:nvPr/>
          </p:nvGrpSpPr>
          <p:grpSpPr>
            <a:xfrm>
              <a:off x="1758492" y="1698608"/>
              <a:ext cx="2575233" cy="2536664"/>
              <a:chOff x="1318868" y="458616"/>
              <a:chExt cx="1931425" cy="1902498"/>
            </a:xfrm>
          </p:grpSpPr>
          <p:sp>
            <p:nvSpPr>
              <p:cNvPr id="24" name="Arc 23">
                <a:extLst>
                  <a:ext uri="{FF2B5EF4-FFF2-40B4-BE49-F238E27FC236}">
                    <a16:creationId xmlns:a16="http://schemas.microsoft.com/office/drawing/2014/main" id="{D7FE474A-E85F-4362-9CFD-73CE79C256E2}"/>
                  </a:ext>
                </a:extLst>
              </p:cNvPr>
              <p:cNvSpPr/>
              <p:nvPr/>
            </p:nvSpPr>
            <p:spPr>
              <a:xfrm rot="8039982">
                <a:off x="1333332" y="444152"/>
                <a:ext cx="1902498" cy="1931425"/>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26" name="Triangle 61">
                <a:extLst>
                  <a:ext uri="{FF2B5EF4-FFF2-40B4-BE49-F238E27FC236}">
                    <a16:creationId xmlns:a16="http://schemas.microsoft.com/office/drawing/2014/main" id="{68CD1845-778A-8D1C-E90E-BFBFACB30D9D}"/>
                  </a:ext>
                </a:extLst>
              </p:cNvPr>
              <p:cNvSpPr/>
              <p:nvPr/>
            </p:nvSpPr>
            <p:spPr>
              <a:xfrm rot="2264385">
                <a:off x="2885662" y="2001364"/>
                <a:ext cx="155114" cy="1600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grpSp>
          <p:nvGrpSpPr>
            <p:cNvPr id="17" name="Groupe 16">
              <a:extLst>
                <a:ext uri="{FF2B5EF4-FFF2-40B4-BE49-F238E27FC236}">
                  <a16:creationId xmlns:a16="http://schemas.microsoft.com/office/drawing/2014/main" id="{E2DE52DF-D704-3460-60C0-AEF60D7EB2B6}"/>
                </a:ext>
              </a:extLst>
            </p:cNvPr>
            <p:cNvGrpSpPr/>
            <p:nvPr/>
          </p:nvGrpSpPr>
          <p:grpSpPr>
            <a:xfrm>
              <a:off x="4809457" y="1698607"/>
              <a:ext cx="2575233" cy="2536664"/>
              <a:chOff x="1318868" y="458616"/>
              <a:chExt cx="1931425" cy="1902498"/>
            </a:xfrm>
          </p:grpSpPr>
          <p:sp>
            <p:nvSpPr>
              <p:cNvPr id="21" name="Arc 20">
                <a:extLst>
                  <a:ext uri="{FF2B5EF4-FFF2-40B4-BE49-F238E27FC236}">
                    <a16:creationId xmlns:a16="http://schemas.microsoft.com/office/drawing/2014/main" id="{C636988D-1218-E66C-85F3-503F8D6F5756}"/>
                  </a:ext>
                </a:extLst>
              </p:cNvPr>
              <p:cNvSpPr/>
              <p:nvPr/>
            </p:nvSpPr>
            <p:spPr>
              <a:xfrm rot="8039982">
                <a:off x="1333332" y="444152"/>
                <a:ext cx="1902498" cy="1931425"/>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22" name="Triangle 65">
                <a:extLst>
                  <a:ext uri="{FF2B5EF4-FFF2-40B4-BE49-F238E27FC236}">
                    <a16:creationId xmlns:a16="http://schemas.microsoft.com/office/drawing/2014/main" id="{A6140D5D-63F5-576B-D5A9-E97E4FE22DF8}"/>
                  </a:ext>
                </a:extLst>
              </p:cNvPr>
              <p:cNvSpPr/>
              <p:nvPr/>
            </p:nvSpPr>
            <p:spPr>
              <a:xfrm rot="2264385">
                <a:off x="2885662" y="2001364"/>
                <a:ext cx="155114" cy="1600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grpSp>
          <p:nvGrpSpPr>
            <p:cNvPr id="18" name="Groupe 17">
              <a:extLst>
                <a:ext uri="{FF2B5EF4-FFF2-40B4-BE49-F238E27FC236}">
                  <a16:creationId xmlns:a16="http://schemas.microsoft.com/office/drawing/2014/main" id="{84A44E1A-5256-949C-414B-8F29D202E3E8}"/>
                </a:ext>
              </a:extLst>
            </p:cNvPr>
            <p:cNvGrpSpPr/>
            <p:nvPr/>
          </p:nvGrpSpPr>
          <p:grpSpPr>
            <a:xfrm>
              <a:off x="7728806" y="1698605"/>
              <a:ext cx="2575233" cy="2536664"/>
              <a:chOff x="1318868" y="458616"/>
              <a:chExt cx="1931425" cy="1902498"/>
            </a:xfrm>
          </p:grpSpPr>
          <p:sp>
            <p:nvSpPr>
              <p:cNvPr id="19" name="Arc 18">
                <a:extLst>
                  <a:ext uri="{FF2B5EF4-FFF2-40B4-BE49-F238E27FC236}">
                    <a16:creationId xmlns:a16="http://schemas.microsoft.com/office/drawing/2014/main" id="{89A6A81B-9BD2-BF9D-83DF-BF2C9124BBF2}"/>
                  </a:ext>
                </a:extLst>
              </p:cNvPr>
              <p:cNvSpPr/>
              <p:nvPr/>
            </p:nvSpPr>
            <p:spPr>
              <a:xfrm rot="8039982">
                <a:off x="1333332" y="444152"/>
                <a:ext cx="1902498" cy="1931425"/>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20" name="Triangle 68">
                <a:extLst>
                  <a:ext uri="{FF2B5EF4-FFF2-40B4-BE49-F238E27FC236}">
                    <a16:creationId xmlns:a16="http://schemas.microsoft.com/office/drawing/2014/main" id="{70DD64AE-11E8-4011-B794-39030A5A49B3}"/>
                  </a:ext>
                </a:extLst>
              </p:cNvPr>
              <p:cNvSpPr/>
              <p:nvPr/>
            </p:nvSpPr>
            <p:spPr>
              <a:xfrm rot="2264385">
                <a:off x="2885662" y="2001364"/>
                <a:ext cx="155114" cy="16004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grpSp>
      <p:sp>
        <p:nvSpPr>
          <p:cNvPr id="32" name="Titre 4">
            <a:extLst>
              <a:ext uri="{FF2B5EF4-FFF2-40B4-BE49-F238E27FC236}">
                <a16:creationId xmlns:a16="http://schemas.microsoft.com/office/drawing/2014/main" id="{0EAE3B5C-7226-24F9-63A9-F79C9DD22B2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dirty="0">
                <a:ln>
                  <a:noFill/>
                </a:ln>
                <a:solidFill>
                  <a:schemeClr val="tx1"/>
                </a:solidFill>
                <a:effectLst/>
                <a:uLnTx/>
                <a:uFillTx/>
                <a:latin typeface="Bodoni MT" panose="02070603080606020203" pitchFamily="18" charset="0"/>
              </a:rPr>
              <a:t>Interactions between components</a:t>
            </a:r>
          </a:p>
        </p:txBody>
      </p:sp>
      <p:sp>
        <p:nvSpPr>
          <p:cNvPr id="33" name="Espace réservé de la date 32">
            <a:extLst>
              <a:ext uri="{FF2B5EF4-FFF2-40B4-BE49-F238E27FC236}">
                <a16:creationId xmlns:a16="http://schemas.microsoft.com/office/drawing/2014/main" id="{3746ACF3-2727-051C-AAFE-794EBC4A2A3F}"/>
              </a:ext>
            </a:extLst>
          </p:cNvPr>
          <p:cNvSpPr>
            <a:spLocks noGrp="1"/>
          </p:cNvSpPr>
          <p:nvPr>
            <p:ph type="dt" sz="half" idx="10"/>
          </p:nvPr>
        </p:nvSpPr>
        <p:spPr/>
        <p:txBody>
          <a:bodyPr/>
          <a:lstStyle/>
          <a:p>
            <a:r>
              <a:rPr lang="fr-FR"/>
              <a:t>08/12/2023</a:t>
            </a:r>
          </a:p>
        </p:txBody>
      </p:sp>
      <p:sp>
        <p:nvSpPr>
          <p:cNvPr id="34" name="Espace réservé du pied de page 33">
            <a:extLst>
              <a:ext uri="{FF2B5EF4-FFF2-40B4-BE49-F238E27FC236}">
                <a16:creationId xmlns:a16="http://schemas.microsoft.com/office/drawing/2014/main" id="{493449A6-767D-65D3-A080-AAA5BA5F891E}"/>
              </a:ext>
            </a:extLst>
          </p:cNvPr>
          <p:cNvSpPr>
            <a:spLocks noGrp="1"/>
          </p:cNvSpPr>
          <p:nvPr>
            <p:ph type="ftr" sz="quarter" idx="11"/>
          </p:nvPr>
        </p:nvSpPr>
        <p:spPr/>
        <p:txBody>
          <a:bodyPr/>
          <a:lstStyle/>
          <a:p>
            <a:r>
              <a:rPr lang="en-US"/>
              <a:t>Presentation class project - TiSIG - TSI Class 2023</a:t>
            </a:r>
            <a:endParaRPr lang="fr-FR"/>
          </a:p>
        </p:txBody>
      </p:sp>
      <p:sp>
        <p:nvSpPr>
          <p:cNvPr id="35" name="Espace réservé du numéro de diapositive 34">
            <a:extLst>
              <a:ext uri="{FF2B5EF4-FFF2-40B4-BE49-F238E27FC236}">
                <a16:creationId xmlns:a16="http://schemas.microsoft.com/office/drawing/2014/main" id="{275605A2-6719-E5F8-E962-B1BDA37EA8F3}"/>
              </a:ext>
            </a:extLst>
          </p:cNvPr>
          <p:cNvSpPr>
            <a:spLocks noGrp="1"/>
          </p:cNvSpPr>
          <p:nvPr>
            <p:ph type="sldNum" sz="quarter" idx="12"/>
          </p:nvPr>
        </p:nvSpPr>
        <p:spPr/>
        <p:txBody>
          <a:bodyPr/>
          <a:lstStyle/>
          <a:p>
            <a:fld id="{3193BDFB-6596-4F5E-B7F9-8D98B4E4609D}" type="slidenum">
              <a:rPr lang="fr-FR" smtClean="0"/>
              <a:t>48</a:t>
            </a:fld>
            <a:endParaRPr lang="fr-FR"/>
          </a:p>
        </p:txBody>
      </p:sp>
    </p:spTree>
    <p:extLst>
      <p:ext uri="{BB962C8B-B14F-4D97-AF65-F5344CB8AC3E}">
        <p14:creationId xmlns:p14="http://schemas.microsoft.com/office/powerpoint/2010/main" val="1667821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itre 4">
            <a:extLst>
              <a:ext uri="{FF2B5EF4-FFF2-40B4-BE49-F238E27FC236}">
                <a16:creationId xmlns:a16="http://schemas.microsoft.com/office/drawing/2014/main" id="{50C9C5A6-CE2C-36CA-0C06-16E08DCB045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dirty="0">
                <a:ln>
                  <a:noFill/>
                </a:ln>
                <a:solidFill>
                  <a:schemeClr val="tx1"/>
                </a:solidFill>
                <a:effectLst/>
                <a:uLnTx/>
                <a:uFillTx/>
                <a:latin typeface="Bodoni MT" panose="02070603080606020203" pitchFamily="18" charset="0"/>
              </a:rPr>
              <a:t>Displaying 3D buildings</a:t>
            </a:r>
          </a:p>
        </p:txBody>
      </p:sp>
      <p:grpSp>
        <p:nvGrpSpPr>
          <p:cNvPr id="6" name="Groupe 5">
            <a:extLst>
              <a:ext uri="{FF2B5EF4-FFF2-40B4-BE49-F238E27FC236}">
                <a16:creationId xmlns:a16="http://schemas.microsoft.com/office/drawing/2014/main" id="{E4490173-FD2B-D78D-5408-0E82B12F7224}"/>
              </a:ext>
            </a:extLst>
          </p:cNvPr>
          <p:cNvGrpSpPr/>
          <p:nvPr/>
        </p:nvGrpSpPr>
        <p:grpSpPr>
          <a:xfrm>
            <a:off x="838200" y="2297115"/>
            <a:ext cx="10515601" cy="3738480"/>
            <a:chOff x="122072" y="1578084"/>
            <a:chExt cx="11628124" cy="4134001"/>
          </a:xfrm>
        </p:grpSpPr>
        <p:pic>
          <p:nvPicPr>
            <p:cNvPr id="11" name="Image 10">
              <a:extLst>
                <a:ext uri="{FF2B5EF4-FFF2-40B4-BE49-F238E27FC236}">
                  <a16:creationId xmlns:a16="http://schemas.microsoft.com/office/drawing/2014/main" id="{B06985BB-59DD-5B4A-ACAF-BFF62460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992" y="2318246"/>
              <a:ext cx="2048933" cy="1744133"/>
            </a:xfrm>
            <a:prstGeom prst="rect">
              <a:avLst/>
            </a:prstGeom>
          </p:spPr>
        </p:pic>
        <p:pic>
          <p:nvPicPr>
            <p:cNvPr id="13" name="Image 12">
              <a:extLst>
                <a:ext uri="{FF2B5EF4-FFF2-40B4-BE49-F238E27FC236}">
                  <a16:creationId xmlns:a16="http://schemas.microsoft.com/office/drawing/2014/main" id="{EE565B5A-CA15-7949-815B-3C1290C07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59" y="2537213"/>
              <a:ext cx="1365843" cy="1306199"/>
            </a:xfrm>
            <a:prstGeom prst="rect">
              <a:avLst/>
            </a:prstGeom>
          </p:spPr>
        </p:pic>
        <p:pic>
          <p:nvPicPr>
            <p:cNvPr id="15" name="Image 14">
              <a:extLst>
                <a:ext uri="{FF2B5EF4-FFF2-40B4-BE49-F238E27FC236}">
                  <a16:creationId xmlns:a16="http://schemas.microsoft.com/office/drawing/2014/main" id="{3B892DFD-A4FC-2844-87B9-9336213EC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72" y="2313805"/>
              <a:ext cx="1501616" cy="1501616"/>
            </a:xfrm>
            <a:prstGeom prst="rect">
              <a:avLst/>
            </a:prstGeom>
          </p:spPr>
        </p:pic>
        <p:grpSp>
          <p:nvGrpSpPr>
            <p:cNvPr id="21" name="Groupe 20">
              <a:extLst>
                <a:ext uri="{FF2B5EF4-FFF2-40B4-BE49-F238E27FC236}">
                  <a16:creationId xmlns:a16="http://schemas.microsoft.com/office/drawing/2014/main" id="{B26DA18F-C0A5-AC40-87C7-3815F5797558}"/>
                </a:ext>
              </a:extLst>
            </p:cNvPr>
            <p:cNvGrpSpPr/>
            <p:nvPr/>
          </p:nvGrpSpPr>
          <p:grpSpPr>
            <a:xfrm>
              <a:off x="385596" y="1578084"/>
              <a:ext cx="11364600" cy="597408"/>
              <a:chOff x="2366728" y="2596896"/>
              <a:chExt cx="5022912" cy="795528"/>
            </a:xfrm>
          </p:grpSpPr>
          <p:sp>
            <p:nvSpPr>
              <p:cNvPr id="25" name="Rectangle 24">
                <a:extLst>
                  <a:ext uri="{FF2B5EF4-FFF2-40B4-BE49-F238E27FC236}">
                    <a16:creationId xmlns:a16="http://schemas.microsoft.com/office/drawing/2014/main" id="{2E91CB4E-2465-D346-AC62-3B13AB9CF6E7}"/>
                  </a:ext>
                </a:extLst>
              </p:cNvPr>
              <p:cNvSpPr/>
              <p:nvPr/>
            </p:nvSpPr>
            <p:spPr>
              <a:xfrm>
                <a:off x="5715336" y="2596896"/>
                <a:ext cx="1674304" cy="795528"/>
              </a:xfrm>
              <a:prstGeom prst="rect">
                <a:avLst/>
              </a:prstGeom>
              <a:solidFill>
                <a:srgbClr val="F9F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latin typeface="+mn-lt"/>
                    <a:ea typeface="+mn-ea"/>
                    <a:cs typeface="+mn-cs"/>
                  </a:rPr>
                  <a:t>Renderer</a:t>
                </a:r>
                <a:endParaRPr lang="en-US" sz="2400">
                  <a:solidFill>
                    <a:sysClr val="windowText" lastClr="000000"/>
                  </a:solidFill>
                </a:endParaRPr>
              </a:p>
            </p:txBody>
          </p:sp>
          <p:sp>
            <p:nvSpPr>
              <p:cNvPr id="23" name="Signalisation droite 22">
                <a:extLst>
                  <a:ext uri="{FF2B5EF4-FFF2-40B4-BE49-F238E27FC236}">
                    <a16:creationId xmlns:a16="http://schemas.microsoft.com/office/drawing/2014/main" id="{009B550C-94AF-A84C-9700-69707FEBE999}"/>
                  </a:ext>
                </a:extLst>
              </p:cNvPr>
              <p:cNvSpPr/>
              <p:nvPr/>
            </p:nvSpPr>
            <p:spPr>
              <a:xfrm>
                <a:off x="4041032" y="2596896"/>
                <a:ext cx="1841297" cy="79552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latin typeface="+mn-lt"/>
                    <a:ea typeface="+mn-ea"/>
                    <a:cs typeface="+mn-cs"/>
                  </a:rPr>
                  <a:t>Reader</a:t>
                </a:r>
                <a:endParaRPr lang="en-US" sz="2400">
                  <a:solidFill>
                    <a:sysClr val="windowText" lastClr="000000"/>
                  </a:solidFill>
                </a:endParaRPr>
              </a:p>
            </p:txBody>
          </p:sp>
          <p:sp>
            <p:nvSpPr>
              <p:cNvPr id="22" name="Signalisation droite 21">
                <a:extLst>
                  <a:ext uri="{FF2B5EF4-FFF2-40B4-BE49-F238E27FC236}">
                    <a16:creationId xmlns:a16="http://schemas.microsoft.com/office/drawing/2014/main" id="{326A4275-A5E5-5945-82F5-FB26E0E4BF20}"/>
                  </a:ext>
                </a:extLst>
              </p:cNvPr>
              <p:cNvSpPr/>
              <p:nvPr/>
            </p:nvSpPr>
            <p:spPr>
              <a:xfrm>
                <a:off x="2366728" y="2596896"/>
                <a:ext cx="1841297" cy="795528"/>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latin typeface="+mn-lt"/>
                    <a:ea typeface="+mn-ea"/>
                    <a:cs typeface="+mn-cs"/>
                  </a:rPr>
                  <a:t>Database</a:t>
                </a:r>
                <a:endParaRPr lang="en-US" sz="2400">
                  <a:solidFill>
                    <a:sysClr val="windowText" lastClr="000000"/>
                  </a:solidFill>
                </a:endParaRPr>
              </a:p>
            </p:txBody>
          </p:sp>
        </p:grpSp>
        <p:sp>
          <p:nvSpPr>
            <p:cNvPr id="3" name="ZoneTexte 2">
              <a:extLst>
                <a:ext uri="{FF2B5EF4-FFF2-40B4-BE49-F238E27FC236}">
                  <a16:creationId xmlns:a16="http://schemas.microsoft.com/office/drawing/2014/main" id="{125D1D69-A4BB-9C48-B2F6-DF4299510C43}"/>
                </a:ext>
              </a:extLst>
            </p:cNvPr>
            <p:cNvSpPr txBox="1"/>
            <p:nvPr/>
          </p:nvSpPr>
          <p:spPr>
            <a:xfrm>
              <a:off x="6238891" y="3589593"/>
              <a:ext cx="4682687" cy="1990980"/>
            </a:xfrm>
            <a:prstGeom prst="rect">
              <a:avLst/>
            </a:prstGeom>
            <a:noFill/>
          </p:spPr>
          <p:txBody>
            <a:bodyPr wrap="square" rtlCol="0">
              <a:spAutoFit/>
            </a:bodyPr>
            <a:lstStyle/>
            <a:p>
              <a:pPr algn="ctr" defTabSz="822960">
                <a:spcAft>
                  <a:spcPts val="600"/>
                </a:spcAft>
              </a:pPr>
              <a:r>
                <a:rPr lang="fr-FR" sz="2400" kern="1200" dirty="0">
                  <a:solidFill>
                    <a:schemeClr val="tx1"/>
                  </a:solidFill>
                  <a:latin typeface="+mn-lt"/>
                  <a:ea typeface="+mn-ea"/>
                  <a:cs typeface="+mn-cs"/>
                </a:rPr>
                <a:t>I </a:t>
              </a:r>
              <a:r>
                <a:rPr lang="fr-FR" sz="2400" kern="1200" dirty="0" err="1">
                  <a:solidFill>
                    <a:schemeClr val="tx1"/>
                  </a:solidFill>
                  <a:latin typeface="+mn-lt"/>
                  <a:ea typeface="+mn-ea"/>
                  <a:cs typeface="+mn-cs"/>
                </a:rPr>
                <a:t>am</a:t>
              </a:r>
              <a:r>
                <a:rPr lang="fr-FR" sz="2400" kern="1200" dirty="0">
                  <a:solidFill>
                    <a:schemeClr val="tx1"/>
                  </a:solidFill>
                  <a:latin typeface="+mn-lt"/>
                  <a:ea typeface="+mn-ea"/>
                  <a:cs typeface="+mn-cs"/>
                </a:rPr>
                <a:t> </a:t>
              </a:r>
              <a:r>
                <a:rPr lang="fr-FR" sz="2400" kern="1200" dirty="0" err="1">
                  <a:solidFill>
                    <a:schemeClr val="tx1"/>
                  </a:solidFill>
                  <a:latin typeface="+mn-lt"/>
                  <a:ea typeface="+mn-ea"/>
                  <a:cs typeface="+mn-cs"/>
                </a:rPr>
                <a:t>looking</a:t>
              </a:r>
              <a:r>
                <a:rPr lang="fr-FR" sz="2400" kern="1200" dirty="0">
                  <a:solidFill>
                    <a:schemeClr val="tx1"/>
                  </a:solidFill>
                  <a:latin typeface="+mn-lt"/>
                  <a:ea typeface="+mn-ea"/>
                  <a:cs typeface="+mn-cs"/>
                </a:rPr>
                <a:t> at ... </a:t>
              </a:r>
              <a:r>
                <a:rPr lang="fr-FR" sz="2400" kern="1200" dirty="0" err="1">
                  <a:solidFill>
                    <a:schemeClr val="tx1"/>
                  </a:solidFill>
                  <a:latin typeface="+mn-lt"/>
                  <a:ea typeface="+mn-ea"/>
                  <a:cs typeface="+mn-cs"/>
                </a:rPr>
                <a:t>from</a:t>
              </a:r>
              <a:r>
                <a:rPr lang="fr-FR" sz="2400" kern="1200" dirty="0">
                  <a:solidFill>
                    <a:schemeClr val="tx1"/>
                  </a:solidFill>
                  <a:latin typeface="+mn-lt"/>
                  <a:ea typeface="+mn-ea"/>
                  <a:cs typeface="+mn-cs"/>
                </a:rPr>
                <a:t> …</a:t>
              </a:r>
            </a:p>
            <a:p>
              <a:pPr algn="ctr" defTabSz="822960">
                <a:spcAft>
                  <a:spcPts val="600"/>
                </a:spcAft>
              </a:pPr>
              <a:endParaRPr lang="fr-FR" sz="2400" kern="1200" dirty="0">
                <a:solidFill>
                  <a:schemeClr val="tx1"/>
                </a:solidFill>
                <a:latin typeface="+mn-lt"/>
                <a:ea typeface="+mn-ea"/>
                <a:cs typeface="+mn-cs"/>
              </a:endParaRPr>
            </a:p>
            <a:p>
              <a:pPr algn="ctr" defTabSz="822960">
                <a:spcAft>
                  <a:spcPts val="600"/>
                </a:spcAft>
              </a:pPr>
              <a:endParaRPr lang="fr-FR" sz="2400" kern="1200">
                <a:solidFill>
                  <a:schemeClr val="tx1"/>
                </a:solidFill>
                <a:latin typeface="+mn-lt"/>
                <a:ea typeface="+mn-ea"/>
                <a:cs typeface="+mn-cs"/>
              </a:endParaRPr>
            </a:p>
            <a:p>
              <a:pPr algn="ctr" defTabSz="822960">
                <a:spcAft>
                  <a:spcPts val="600"/>
                </a:spcAft>
              </a:pPr>
              <a:r>
                <a:rPr lang="fr-FR" sz="2400" kern="1200" dirty="0">
                  <a:solidFill>
                    <a:schemeClr val="tx1"/>
                  </a:solidFill>
                  <a:latin typeface="+mn-lt"/>
                  <a:ea typeface="+mn-ea"/>
                  <a:cs typeface="+mn-cs"/>
                </a:rPr>
                <a:t>List of buildings</a:t>
              </a:r>
              <a:endParaRPr lang="fr-FR" sz="2400" dirty="0"/>
            </a:p>
          </p:txBody>
        </p:sp>
        <p:sp>
          <p:nvSpPr>
            <p:cNvPr id="8" name="ZoneTexte 7">
              <a:extLst>
                <a:ext uri="{FF2B5EF4-FFF2-40B4-BE49-F238E27FC236}">
                  <a16:creationId xmlns:a16="http://schemas.microsoft.com/office/drawing/2014/main" id="{895E2B04-2BCD-9F43-AE6A-D25F0A490BC0}"/>
                </a:ext>
              </a:extLst>
            </p:cNvPr>
            <p:cNvSpPr txBox="1"/>
            <p:nvPr/>
          </p:nvSpPr>
          <p:spPr>
            <a:xfrm>
              <a:off x="1687939" y="3721105"/>
              <a:ext cx="3705171" cy="1990980"/>
            </a:xfrm>
            <a:prstGeom prst="rect">
              <a:avLst/>
            </a:prstGeom>
            <a:noFill/>
          </p:spPr>
          <p:txBody>
            <a:bodyPr wrap="square" rtlCol="0">
              <a:spAutoFit/>
            </a:bodyPr>
            <a:lstStyle/>
            <a:p>
              <a:pPr algn="ctr" defTabSz="822960">
                <a:spcAft>
                  <a:spcPts val="600"/>
                </a:spcAft>
              </a:pPr>
              <a:r>
                <a:rPr lang="fr-FR" sz="2400" kern="1200" err="1">
                  <a:solidFill>
                    <a:schemeClr val="tx1"/>
                  </a:solidFill>
                  <a:latin typeface="+mn-lt"/>
                  <a:ea typeface="+mn-ea"/>
                  <a:cs typeface="+mn-cs"/>
                </a:rPr>
                <a:t>Query</a:t>
              </a:r>
              <a:r>
                <a:rPr lang="fr-FR" sz="2400" kern="1200">
                  <a:solidFill>
                    <a:schemeClr val="tx1"/>
                  </a:solidFill>
                  <a:latin typeface="+mn-lt"/>
                  <a:ea typeface="+mn-ea"/>
                  <a:cs typeface="+mn-cs"/>
                </a:rPr>
                <a:t> </a:t>
              </a:r>
              <a:r>
                <a:rPr lang="fr-FR" sz="2400" kern="1200" err="1">
                  <a:solidFill>
                    <a:schemeClr val="tx1"/>
                  </a:solidFill>
                  <a:latin typeface="+mn-lt"/>
                  <a:ea typeface="+mn-ea"/>
                  <a:cs typeface="+mn-cs"/>
                </a:rPr>
                <a:t>with</a:t>
              </a:r>
              <a:r>
                <a:rPr lang="fr-FR" sz="2400" kern="1200">
                  <a:solidFill>
                    <a:schemeClr val="tx1"/>
                  </a:solidFill>
                  <a:latin typeface="+mn-lt"/>
                  <a:ea typeface="+mn-ea"/>
                  <a:cs typeface="+mn-cs"/>
                </a:rPr>
                <a:t> spatial index</a:t>
              </a:r>
            </a:p>
            <a:p>
              <a:pPr algn="ctr" defTabSz="822960">
                <a:spcAft>
                  <a:spcPts val="600"/>
                </a:spcAft>
              </a:pPr>
              <a:endParaRPr lang="fr-FR" sz="2400" kern="1200">
                <a:solidFill>
                  <a:schemeClr val="tx1"/>
                </a:solidFill>
                <a:latin typeface="+mn-lt"/>
                <a:ea typeface="+mn-ea"/>
                <a:cs typeface="+mn-cs"/>
              </a:endParaRPr>
            </a:p>
            <a:p>
              <a:pPr algn="ctr" defTabSz="822960">
                <a:spcAft>
                  <a:spcPts val="600"/>
                </a:spcAft>
              </a:pPr>
              <a:endParaRPr lang="fr-FR" sz="2400" kern="1200">
                <a:solidFill>
                  <a:schemeClr val="tx1"/>
                </a:solidFill>
                <a:latin typeface="+mn-lt"/>
                <a:ea typeface="+mn-ea"/>
                <a:cs typeface="+mn-cs"/>
              </a:endParaRPr>
            </a:p>
            <a:p>
              <a:pPr algn="ctr" defTabSz="822960">
                <a:spcAft>
                  <a:spcPts val="600"/>
                </a:spcAft>
              </a:pPr>
              <a:r>
                <a:rPr lang="fr-FR" sz="2400" kern="1200">
                  <a:solidFill>
                    <a:schemeClr val="tx1"/>
                  </a:solidFill>
                  <a:latin typeface="+mn-lt"/>
                  <a:ea typeface="+mn-ea"/>
                  <a:cs typeface="+mn-cs"/>
                </a:rPr>
                <a:t>3D faces</a:t>
              </a:r>
              <a:endParaRPr lang="fr-FR" sz="2400"/>
            </a:p>
          </p:txBody>
        </p:sp>
        <p:sp>
          <p:nvSpPr>
            <p:cNvPr id="2" name="Flèche courbée vers la droite 1">
              <a:extLst>
                <a:ext uri="{FF2B5EF4-FFF2-40B4-BE49-F238E27FC236}">
                  <a16:creationId xmlns:a16="http://schemas.microsoft.com/office/drawing/2014/main" id="{3AECFB22-DDFF-6E48-85F5-99985B66FBDB}"/>
                </a:ext>
              </a:extLst>
            </p:cNvPr>
            <p:cNvSpPr/>
            <p:nvPr/>
          </p:nvSpPr>
          <p:spPr>
            <a:xfrm>
              <a:off x="1328802" y="4107064"/>
              <a:ext cx="9061405" cy="1009145"/>
            </a:xfrm>
            <a:prstGeom prst="curvedRightArrow">
              <a:avLst>
                <a:gd name="adj1" fmla="val 20832"/>
                <a:gd name="adj2" fmla="val 38540"/>
                <a:gd name="adj3" fmla="val 25000"/>
              </a:avLst>
            </a:prstGeom>
            <a:solidFill>
              <a:srgbClr val="C79125"/>
            </a:solidFill>
            <a:ln>
              <a:solidFill>
                <a:srgbClr val="C79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tx1"/>
                </a:solidFill>
              </a:endParaRPr>
            </a:p>
          </p:txBody>
        </p:sp>
      </p:grpSp>
      <p:sp>
        <p:nvSpPr>
          <p:cNvPr id="12" name="Espace réservé de la date 11">
            <a:extLst>
              <a:ext uri="{FF2B5EF4-FFF2-40B4-BE49-F238E27FC236}">
                <a16:creationId xmlns:a16="http://schemas.microsoft.com/office/drawing/2014/main" id="{9C285419-8199-9C2A-3C76-727319E4F20A}"/>
              </a:ext>
            </a:extLst>
          </p:cNvPr>
          <p:cNvSpPr>
            <a:spLocks noGrp="1"/>
          </p:cNvSpPr>
          <p:nvPr>
            <p:ph type="dt" sz="half" idx="10"/>
          </p:nvPr>
        </p:nvSpPr>
        <p:spPr/>
        <p:txBody>
          <a:bodyPr/>
          <a:lstStyle/>
          <a:p>
            <a:r>
              <a:rPr lang="fr-FR"/>
              <a:t>08/12/2023</a:t>
            </a:r>
          </a:p>
        </p:txBody>
      </p:sp>
      <p:sp>
        <p:nvSpPr>
          <p:cNvPr id="14" name="Espace réservé du pied de page 13">
            <a:extLst>
              <a:ext uri="{FF2B5EF4-FFF2-40B4-BE49-F238E27FC236}">
                <a16:creationId xmlns:a16="http://schemas.microsoft.com/office/drawing/2014/main" id="{BF2C17CE-4ABB-241C-CC6C-5621BB232535}"/>
              </a:ext>
            </a:extLst>
          </p:cNvPr>
          <p:cNvSpPr>
            <a:spLocks noGrp="1"/>
          </p:cNvSpPr>
          <p:nvPr>
            <p:ph type="ftr" sz="quarter" idx="11"/>
          </p:nvPr>
        </p:nvSpPr>
        <p:spPr/>
        <p:txBody>
          <a:bodyPr/>
          <a:lstStyle/>
          <a:p>
            <a:r>
              <a:rPr lang="en-US"/>
              <a:t>Presentation class project - TiSIG - TSI Class 2023</a:t>
            </a:r>
            <a:endParaRPr lang="fr-FR"/>
          </a:p>
        </p:txBody>
      </p:sp>
      <p:sp>
        <p:nvSpPr>
          <p:cNvPr id="16" name="Espace réservé du numéro de diapositive 15">
            <a:extLst>
              <a:ext uri="{FF2B5EF4-FFF2-40B4-BE49-F238E27FC236}">
                <a16:creationId xmlns:a16="http://schemas.microsoft.com/office/drawing/2014/main" id="{14C3DA7D-0A77-A23D-7F6D-ED73A9EE97F9}"/>
              </a:ext>
            </a:extLst>
          </p:cNvPr>
          <p:cNvSpPr>
            <a:spLocks noGrp="1"/>
          </p:cNvSpPr>
          <p:nvPr>
            <p:ph type="sldNum" sz="quarter" idx="12"/>
          </p:nvPr>
        </p:nvSpPr>
        <p:spPr/>
        <p:txBody>
          <a:bodyPr/>
          <a:lstStyle/>
          <a:p>
            <a:fld id="{C00805D6-75F3-46C0-893A-A04A6F4356BF}" type="slidenum">
              <a:rPr lang="fr-FR" smtClean="0"/>
              <a:t>49</a:t>
            </a:fld>
            <a:endParaRPr lang="fr-FR"/>
          </a:p>
        </p:txBody>
      </p:sp>
    </p:spTree>
    <p:extLst>
      <p:ext uri="{BB962C8B-B14F-4D97-AF65-F5344CB8AC3E}">
        <p14:creationId xmlns:p14="http://schemas.microsoft.com/office/powerpoint/2010/main" val="70383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28B07EC-EDC2-3139-82FA-286B750C5DDA}"/>
              </a:ext>
            </a:extLst>
          </p:cNvPr>
          <p:cNvSpPr>
            <a:spLocks noGrp="1"/>
          </p:cNvSpPr>
          <p:nvPr>
            <p:ph type="ctrTitle"/>
          </p:nvPr>
        </p:nvSpPr>
        <p:spPr>
          <a:xfrm>
            <a:off x="3325473" y="2354294"/>
            <a:ext cx="5541054" cy="2149412"/>
          </a:xfrm>
        </p:spPr>
        <p:txBody>
          <a:bodyPr anchor="ctr">
            <a:normAutofit/>
          </a:bodyPr>
          <a:lstStyle/>
          <a:p>
            <a:r>
              <a:rPr lang="en-US" sz="5200" dirty="0">
                <a:latin typeface="Bodoni MT" panose="02070603080606020203" pitchFamily="18" charset="0"/>
                <a:cs typeface="Calibri Light"/>
              </a:rPr>
              <a:t>Project Management</a:t>
            </a:r>
            <a:endParaRPr lang="en-US" sz="5200" dirty="0">
              <a:latin typeface="Bodoni MT" panose="02070603080606020203" pitchFamily="18" charset="0"/>
            </a:endParaRPr>
          </a:p>
        </p:txBody>
      </p:sp>
      <p:sp>
        <p:nvSpPr>
          <p:cNvPr id="12" name="Espace réservé de la date 11">
            <a:extLst>
              <a:ext uri="{FF2B5EF4-FFF2-40B4-BE49-F238E27FC236}">
                <a16:creationId xmlns:a16="http://schemas.microsoft.com/office/drawing/2014/main" id="{45514EC2-F7B6-8C44-A267-5844BB010E2A}"/>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EA4E502E-5616-7B2A-381B-DF76F0D98DD8}"/>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0FE29496-02E6-27E8-ED31-A18F6146CB3E}"/>
              </a:ext>
            </a:extLst>
          </p:cNvPr>
          <p:cNvSpPr>
            <a:spLocks noGrp="1"/>
          </p:cNvSpPr>
          <p:nvPr>
            <p:ph type="sldNum" sz="quarter" idx="12"/>
          </p:nvPr>
        </p:nvSpPr>
        <p:spPr/>
        <p:txBody>
          <a:bodyPr/>
          <a:lstStyle/>
          <a:p>
            <a:fld id="{C00805D6-75F3-46C0-893A-A04A6F4356BF}" type="slidenum">
              <a:rPr lang="fr-FR" smtClean="0"/>
              <a:t>5</a:t>
            </a:fld>
            <a:endParaRPr lang="fr-FR"/>
          </a:p>
        </p:txBody>
      </p:sp>
    </p:spTree>
    <p:extLst>
      <p:ext uri="{BB962C8B-B14F-4D97-AF65-F5344CB8AC3E}">
        <p14:creationId xmlns:p14="http://schemas.microsoft.com/office/powerpoint/2010/main" val="838714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Titre 4">
            <a:extLst>
              <a:ext uri="{FF2B5EF4-FFF2-40B4-BE49-F238E27FC236}">
                <a16:creationId xmlns:a16="http://schemas.microsoft.com/office/drawing/2014/main" id="{5343FAB3-5B3B-1C55-CCFC-A79CAB55DD7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0" i="0" u="none" strike="noStrike" kern="1200" cap="none" spc="0" normalizeH="0" baseline="0" dirty="0">
                <a:ln>
                  <a:noFill/>
                </a:ln>
                <a:solidFill>
                  <a:schemeClr val="tx1"/>
                </a:solidFill>
                <a:effectLst/>
                <a:uLnTx/>
                <a:uFillTx/>
                <a:latin typeface="Bodoni MT" panose="02070603080606020203" pitchFamily="18" charset="0"/>
              </a:rPr>
              <a:t>Picking elements on 3D buildings</a:t>
            </a:r>
          </a:p>
        </p:txBody>
      </p:sp>
      <p:grpSp>
        <p:nvGrpSpPr>
          <p:cNvPr id="8" name="Groupe 7">
            <a:extLst>
              <a:ext uri="{FF2B5EF4-FFF2-40B4-BE49-F238E27FC236}">
                <a16:creationId xmlns:a16="http://schemas.microsoft.com/office/drawing/2014/main" id="{5507C2BB-972E-84E4-1059-F78AB091AABC}"/>
              </a:ext>
            </a:extLst>
          </p:cNvPr>
          <p:cNvGrpSpPr/>
          <p:nvPr/>
        </p:nvGrpSpPr>
        <p:grpSpPr>
          <a:xfrm>
            <a:off x="838200" y="2289079"/>
            <a:ext cx="10515601" cy="3744109"/>
            <a:chOff x="122072" y="1578084"/>
            <a:chExt cx="11628124" cy="4140225"/>
          </a:xfrm>
        </p:grpSpPr>
        <p:pic>
          <p:nvPicPr>
            <p:cNvPr id="11" name="Image 10">
              <a:extLst>
                <a:ext uri="{FF2B5EF4-FFF2-40B4-BE49-F238E27FC236}">
                  <a16:creationId xmlns:a16="http://schemas.microsoft.com/office/drawing/2014/main" id="{B06985BB-59DD-5B4A-ACAF-BFF62460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992" y="2318246"/>
              <a:ext cx="2048933" cy="1744133"/>
            </a:xfrm>
            <a:prstGeom prst="rect">
              <a:avLst/>
            </a:prstGeom>
          </p:spPr>
        </p:pic>
        <p:pic>
          <p:nvPicPr>
            <p:cNvPr id="13" name="Image 12">
              <a:extLst>
                <a:ext uri="{FF2B5EF4-FFF2-40B4-BE49-F238E27FC236}">
                  <a16:creationId xmlns:a16="http://schemas.microsoft.com/office/drawing/2014/main" id="{EE565B5A-CA15-7949-815B-3C1290C07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59" y="2537213"/>
              <a:ext cx="1365843" cy="1306199"/>
            </a:xfrm>
            <a:prstGeom prst="rect">
              <a:avLst/>
            </a:prstGeom>
          </p:spPr>
        </p:pic>
        <p:pic>
          <p:nvPicPr>
            <p:cNvPr id="15" name="Image 14">
              <a:extLst>
                <a:ext uri="{FF2B5EF4-FFF2-40B4-BE49-F238E27FC236}">
                  <a16:creationId xmlns:a16="http://schemas.microsoft.com/office/drawing/2014/main" id="{3B892DFD-A4FC-2844-87B9-9336213EC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72" y="2313805"/>
              <a:ext cx="1501616" cy="1501616"/>
            </a:xfrm>
            <a:prstGeom prst="rect">
              <a:avLst/>
            </a:prstGeom>
          </p:spPr>
        </p:pic>
        <p:sp>
          <p:nvSpPr>
            <p:cNvPr id="35" name="ZoneTexte 34">
              <a:extLst>
                <a:ext uri="{FF2B5EF4-FFF2-40B4-BE49-F238E27FC236}">
                  <a16:creationId xmlns:a16="http://schemas.microsoft.com/office/drawing/2014/main" id="{5DAC2F2B-6964-E841-93E2-4BECE893230D}"/>
                </a:ext>
              </a:extLst>
            </p:cNvPr>
            <p:cNvSpPr txBox="1"/>
            <p:nvPr/>
          </p:nvSpPr>
          <p:spPr>
            <a:xfrm>
              <a:off x="6685047" y="3626749"/>
              <a:ext cx="3548216" cy="1990980"/>
            </a:xfrm>
            <a:prstGeom prst="rect">
              <a:avLst/>
            </a:prstGeom>
            <a:noFill/>
          </p:spPr>
          <p:txBody>
            <a:bodyPr wrap="square" rtlCol="0">
              <a:spAutoFit/>
            </a:bodyPr>
            <a:lstStyle/>
            <a:p>
              <a:pPr algn="ctr" defTabSz="822960">
                <a:spcAft>
                  <a:spcPts val="600"/>
                </a:spcAft>
              </a:pPr>
              <a:r>
                <a:rPr lang="fr-FR" sz="2400" kern="1200" dirty="0">
                  <a:solidFill>
                    <a:schemeClr val="tx1"/>
                  </a:solidFill>
                  <a:ea typeface="+mn-ea"/>
                  <a:cs typeface="+mn-cs"/>
                </a:rPr>
                <a:t>I </a:t>
              </a:r>
              <a:r>
                <a:rPr lang="fr-FR" sz="2400" kern="1200" dirty="0" err="1">
                  <a:solidFill>
                    <a:schemeClr val="tx1"/>
                  </a:solidFill>
                  <a:ea typeface="+mn-ea"/>
                  <a:cs typeface="+mn-cs"/>
                </a:rPr>
                <a:t>am</a:t>
              </a:r>
              <a:r>
                <a:rPr lang="fr-FR" sz="2400" kern="1200" dirty="0">
                  <a:solidFill>
                    <a:schemeClr val="tx1"/>
                  </a:solidFill>
                  <a:ea typeface="+mn-ea"/>
                  <a:cs typeface="+mn-cs"/>
                </a:rPr>
                <a:t> </a:t>
              </a:r>
              <a:r>
                <a:rPr lang="fr-FR" sz="2400" kern="1200" dirty="0" err="1">
                  <a:solidFill>
                    <a:schemeClr val="tx1"/>
                  </a:solidFill>
                  <a:ea typeface="+mn-ea"/>
                  <a:cs typeface="+mn-cs"/>
                </a:rPr>
                <a:t>clicking</a:t>
              </a:r>
              <a:r>
                <a:rPr lang="fr-FR" sz="2400" kern="1200" dirty="0">
                  <a:solidFill>
                    <a:schemeClr val="tx1"/>
                  </a:solidFill>
                  <a:ea typeface="+mn-ea"/>
                  <a:cs typeface="+mn-cs"/>
                </a:rPr>
                <a:t> </a:t>
              </a:r>
              <a:r>
                <a:rPr lang="fr-FR" sz="2400" kern="1200" dirty="0" err="1">
                  <a:solidFill>
                    <a:schemeClr val="tx1"/>
                  </a:solidFill>
                  <a:ea typeface="+mn-ea"/>
                  <a:cs typeface="+mn-cs"/>
                </a:rPr>
                <a:t>here</a:t>
              </a:r>
              <a:r>
                <a:rPr lang="fr-FR" sz="2400" kern="1200" dirty="0">
                  <a:solidFill>
                    <a:schemeClr val="tx1"/>
                  </a:solidFill>
                  <a:ea typeface="+mn-ea"/>
                  <a:cs typeface="+mn-cs"/>
                </a:rPr>
                <a:t> (2D)</a:t>
              </a:r>
            </a:p>
            <a:p>
              <a:pPr algn="ctr" defTabSz="822960">
                <a:spcAft>
                  <a:spcPts val="600"/>
                </a:spcAft>
              </a:pPr>
              <a:endParaRPr lang="fr-FR" sz="2400" kern="1200" dirty="0">
                <a:solidFill>
                  <a:schemeClr val="tx1"/>
                </a:solidFill>
                <a:ea typeface="+mn-ea"/>
                <a:cs typeface="+mn-cs"/>
              </a:endParaRPr>
            </a:p>
            <a:p>
              <a:pPr algn="ctr" defTabSz="822960">
                <a:spcAft>
                  <a:spcPts val="600"/>
                </a:spcAft>
              </a:pPr>
              <a:endParaRPr lang="fr-FR" sz="2400" kern="1200" dirty="0">
                <a:solidFill>
                  <a:schemeClr val="tx1"/>
                </a:solidFill>
                <a:ea typeface="+mn-ea"/>
                <a:cs typeface="+mn-cs"/>
              </a:endParaRPr>
            </a:p>
            <a:p>
              <a:pPr algn="ctr" defTabSz="822960">
                <a:spcAft>
                  <a:spcPts val="600"/>
                </a:spcAft>
              </a:pPr>
              <a:r>
                <a:rPr lang="fr-FR" sz="2400" kern="1200" dirty="0">
                  <a:solidFill>
                    <a:schemeClr val="tx1"/>
                  </a:solidFill>
                  <a:ea typeface="+mn-ea"/>
                  <a:cs typeface="+mn-cs"/>
                </a:rPr>
                <a:t>Display </a:t>
              </a:r>
              <a:r>
                <a:rPr lang="fr-FR" sz="2400" kern="1200" dirty="0" err="1">
                  <a:solidFill>
                    <a:schemeClr val="tx1"/>
                  </a:solidFill>
                  <a:ea typeface="+mn-ea"/>
                  <a:cs typeface="+mn-cs"/>
                </a:rPr>
                <a:t>these</a:t>
              </a:r>
              <a:r>
                <a:rPr lang="fr-FR" sz="2400" kern="1200" dirty="0">
                  <a:solidFill>
                    <a:schemeClr val="tx1"/>
                  </a:solidFill>
                  <a:ea typeface="+mn-ea"/>
                  <a:cs typeface="+mn-cs"/>
                </a:rPr>
                <a:t> </a:t>
              </a:r>
              <a:r>
                <a:rPr lang="fr-FR" sz="2400" kern="1200" dirty="0" err="1">
                  <a:solidFill>
                    <a:schemeClr val="tx1"/>
                  </a:solidFill>
                  <a:ea typeface="+mn-ea"/>
                  <a:cs typeface="+mn-cs"/>
                </a:rPr>
                <a:t>attributes</a:t>
              </a:r>
              <a:endParaRPr lang="fr-FR" sz="2400" dirty="0"/>
            </a:p>
          </p:txBody>
        </p:sp>
        <p:sp>
          <p:nvSpPr>
            <p:cNvPr id="38" name="ZoneTexte 37">
              <a:extLst>
                <a:ext uri="{FF2B5EF4-FFF2-40B4-BE49-F238E27FC236}">
                  <a16:creationId xmlns:a16="http://schemas.microsoft.com/office/drawing/2014/main" id="{D18A361C-B10B-D146-89A1-F036D7135FF7}"/>
                </a:ext>
              </a:extLst>
            </p:cNvPr>
            <p:cNvSpPr txBox="1"/>
            <p:nvPr/>
          </p:nvSpPr>
          <p:spPr>
            <a:xfrm>
              <a:off x="1507215" y="3727329"/>
              <a:ext cx="3705171" cy="1990980"/>
            </a:xfrm>
            <a:prstGeom prst="rect">
              <a:avLst/>
            </a:prstGeom>
            <a:noFill/>
          </p:spPr>
          <p:txBody>
            <a:bodyPr wrap="square" rtlCol="0">
              <a:spAutoFit/>
            </a:bodyPr>
            <a:lstStyle/>
            <a:p>
              <a:pPr algn="ctr" defTabSz="822960">
                <a:spcAft>
                  <a:spcPts val="600"/>
                </a:spcAft>
              </a:pPr>
              <a:r>
                <a:rPr lang="fr-FR" sz="2400" kern="1200" dirty="0" err="1">
                  <a:solidFill>
                    <a:schemeClr val="tx1"/>
                  </a:solidFill>
                  <a:ea typeface="+mn-ea"/>
                  <a:cs typeface="+mn-cs"/>
                </a:rPr>
                <a:t>Query</a:t>
              </a:r>
              <a:r>
                <a:rPr lang="fr-FR" sz="2400" kern="1200" dirty="0">
                  <a:solidFill>
                    <a:schemeClr val="tx1"/>
                  </a:solidFill>
                  <a:ea typeface="+mn-ea"/>
                  <a:cs typeface="+mn-cs"/>
                </a:rPr>
                <a:t> at 3D </a:t>
              </a:r>
              <a:r>
                <a:rPr lang="fr-FR" sz="2400" kern="1200" dirty="0" err="1">
                  <a:solidFill>
                    <a:schemeClr val="tx1"/>
                  </a:solidFill>
                  <a:ea typeface="+mn-ea"/>
                  <a:cs typeface="+mn-cs"/>
                </a:rPr>
                <a:t>object</a:t>
              </a:r>
              <a:endParaRPr lang="fr-FR" sz="2400" kern="1200" dirty="0">
                <a:solidFill>
                  <a:schemeClr val="tx1"/>
                </a:solidFill>
                <a:ea typeface="+mn-ea"/>
                <a:cs typeface="+mn-cs"/>
              </a:endParaRPr>
            </a:p>
            <a:p>
              <a:pPr algn="ctr" defTabSz="822960">
                <a:spcAft>
                  <a:spcPts val="600"/>
                </a:spcAft>
              </a:pPr>
              <a:endParaRPr lang="fr-FR" sz="2400" kern="1200" dirty="0">
                <a:solidFill>
                  <a:schemeClr val="tx1"/>
                </a:solidFill>
                <a:ea typeface="+mn-ea"/>
                <a:cs typeface="+mn-cs"/>
              </a:endParaRPr>
            </a:p>
            <a:p>
              <a:pPr algn="ctr" defTabSz="822960">
                <a:spcAft>
                  <a:spcPts val="600"/>
                </a:spcAft>
              </a:pPr>
              <a:endParaRPr lang="fr-FR" sz="2400" kern="1200" dirty="0">
                <a:solidFill>
                  <a:schemeClr val="tx1"/>
                </a:solidFill>
                <a:ea typeface="+mn-ea"/>
                <a:cs typeface="+mn-cs"/>
              </a:endParaRPr>
            </a:p>
            <a:p>
              <a:pPr algn="ctr" defTabSz="822960">
                <a:spcAft>
                  <a:spcPts val="600"/>
                </a:spcAft>
              </a:pPr>
              <a:r>
                <a:rPr lang="fr-FR" sz="2400" kern="1200" dirty="0" err="1">
                  <a:solidFill>
                    <a:schemeClr val="tx1"/>
                  </a:solidFill>
                  <a:ea typeface="+mn-ea"/>
                  <a:cs typeface="+mn-cs"/>
                </a:rPr>
                <a:t>Attributes</a:t>
              </a:r>
              <a:endParaRPr lang="fr-FR" sz="2400" dirty="0"/>
            </a:p>
          </p:txBody>
        </p:sp>
        <p:sp>
          <p:nvSpPr>
            <p:cNvPr id="16" name="Flèche courbée vers la droite 15">
              <a:extLst>
                <a:ext uri="{FF2B5EF4-FFF2-40B4-BE49-F238E27FC236}">
                  <a16:creationId xmlns:a16="http://schemas.microsoft.com/office/drawing/2014/main" id="{1D89B835-FFFC-A040-9F3B-C47F1DAB2273}"/>
                </a:ext>
              </a:extLst>
            </p:cNvPr>
            <p:cNvSpPr/>
            <p:nvPr/>
          </p:nvSpPr>
          <p:spPr>
            <a:xfrm>
              <a:off x="1328802" y="4107064"/>
              <a:ext cx="9061405" cy="1009145"/>
            </a:xfrm>
            <a:prstGeom prst="curvedRightArrow">
              <a:avLst>
                <a:gd name="adj1" fmla="val 20832"/>
                <a:gd name="adj2" fmla="val 38540"/>
                <a:gd name="adj3" fmla="val 25000"/>
              </a:avLst>
            </a:prstGeom>
            <a:solidFill>
              <a:srgbClr val="C79125"/>
            </a:solidFill>
            <a:ln>
              <a:solidFill>
                <a:srgbClr val="C791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tx1"/>
                </a:solidFill>
              </a:endParaRPr>
            </a:p>
          </p:txBody>
        </p:sp>
        <p:grpSp>
          <p:nvGrpSpPr>
            <p:cNvPr id="2" name="Groupe 1">
              <a:extLst>
                <a:ext uri="{FF2B5EF4-FFF2-40B4-BE49-F238E27FC236}">
                  <a16:creationId xmlns:a16="http://schemas.microsoft.com/office/drawing/2014/main" id="{E4160EDE-87BE-F248-71C8-06A038119808}"/>
                </a:ext>
              </a:extLst>
            </p:cNvPr>
            <p:cNvGrpSpPr/>
            <p:nvPr/>
          </p:nvGrpSpPr>
          <p:grpSpPr>
            <a:xfrm>
              <a:off x="385596" y="1578084"/>
              <a:ext cx="11364600" cy="597408"/>
              <a:chOff x="2366728" y="2596896"/>
              <a:chExt cx="5022912" cy="795528"/>
            </a:xfrm>
          </p:grpSpPr>
          <p:sp>
            <p:nvSpPr>
              <p:cNvPr id="3" name="Rectangle 2">
                <a:extLst>
                  <a:ext uri="{FF2B5EF4-FFF2-40B4-BE49-F238E27FC236}">
                    <a16:creationId xmlns:a16="http://schemas.microsoft.com/office/drawing/2014/main" id="{95F2B84C-07C6-4396-714F-CCC3B0630EF1}"/>
                  </a:ext>
                </a:extLst>
              </p:cNvPr>
              <p:cNvSpPr/>
              <p:nvPr/>
            </p:nvSpPr>
            <p:spPr>
              <a:xfrm>
                <a:off x="5715336" y="2596896"/>
                <a:ext cx="1674304" cy="795528"/>
              </a:xfrm>
              <a:prstGeom prst="rect">
                <a:avLst/>
              </a:prstGeom>
              <a:solidFill>
                <a:srgbClr val="F9F1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ea typeface="+mn-ea"/>
                    <a:cs typeface="+mn-cs"/>
                  </a:rPr>
                  <a:t>Renderer</a:t>
                </a:r>
                <a:endParaRPr lang="en-US" sz="2400">
                  <a:solidFill>
                    <a:sysClr val="windowText" lastClr="000000"/>
                  </a:solidFill>
                </a:endParaRPr>
              </a:p>
            </p:txBody>
          </p:sp>
          <p:sp>
            <p:nvSpPr>
              <p:cNvPr id="5" name="Signalisation droite 22">
                <a:extLst>
                  <a:ext uri="{FF2B5EF4-FFF2-40B4-BE49-F238E27FC236}">
                    <a16:creationId xmlns:a16="http://schemas.microsoft.com/office/drawing/2014/main" id="{5ECCE0A6-8FA4-BFF1-119C-DC6F7A449B38}"/>
                  </a:ext>
                </a:extLst>
              </p:cNvPr>
              <p:cNvSpPr/>
              <p:nvPr/>
            </p:nvSpPr>
            <p:spPr>
              <a:xfrm>
                <a:off x="4041032" y="2596896"/>
                <a:ext cx="1841297" cy="79552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ea typeface="+mn-ea"/>
                    <a:cs typeface="+mn-cs"/>
                  </a:rPr>
                  <a:t>Reader</a:t>
                </a:r>
                <a:endParaRPr lang="en-US" sz="2400">
                  <a:solidFill>
                    <a:sysClr val="windowText" lastClr="000000"/>
                  </a:solidFill>
                </a:endParaRPr>
              </a:p>
            </p:txBody>
          </p:sp>
          <p:sp>
            <p:nvSpPr>
              <p:cNvPr id="6" name="Signalisation droite 21">
                <a:extLst>
                  <a:ext uri="{FF2B5EF4-FFF2-40B4-BE49-F238E27FC236}">
                    <a16:creationId xmlns:a16="http://schemas.microsoft.com/office/drawing/2014/main" id="{87CEB58C-1EB0-BBD9-A00A-C206D5A46170}"/>
                  </a:ext>
                </a:extLst>
              </p:cNvPr>
              <p:cNvSpPr/>
              <p:nvPr/>
            </p:nvSpPr>
            <p:spPr>
              <a:xfrm>
                <a:off x="2366728" y="2596896"/>
                <a:ext cx="1841297" cy="795528"/>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spcAft>
                    <a:spcPts val="600"/>
                  </a:spcAft>
                </a:pPr>
                <a:r>
                  <a:rPr lang="en-US" sz="2400" kern="1200">
                    <a:solidFill>
                      <a:sysClr val="windowText" lastClr="000000"/>
                    </a:solidFill>
                    <a:ea typeface="+mn-ea"/>
                    <a:cs typeface="+mn-cs"/>
                  </a:rPr>
                  <a:t>Database</a:t>
                </a:r>
                <a:endParaRPr lang="en-US" sz="2400">
                  <a:solidFill>
                    <a:sysClr val="windowText" lastClr="000000"/>
                  </a:solidFill>
                </a:endParaRPr>
              </a:p>
            </p:txBody>
          </p:sp>
        </p:grpSp>
      </p:grpSp>
      <p:sp>
        <p:nvSpPr>
          <p:cNvPr id="14" name="Espace réservé de la date 13">
            <a:extLst>
              <a:ext uri="{FF2B5EF4-FFF2-40B4-BE49-F238E27FC236}">
                <a16:creationId xmlns:a16="http://schemas.microsoft.com/office/drawing/2014/main" id="{3B860CD6-C2D3-3944-89E6-82ACD462F14C}"/>
              </a:ext>
            </a:extLst>
          </p:cNvPr>
          <p:cNvSpPr>
            <a:spLocks noGrp="1"/>
          </p:cNvSpPr>
          <p:nvPr>
            <p:ph type="dt" sz="half" idx="10"/>
          </p:nvPr>
        </p:nvSpPr>
        <p:spPr/>
        <p:txBody>
          <a:bodyPr/>
          <a:lstStyle/>
          <a:p>
            <a:r>
              <a:rPr lang="fr-FR"/>
              <a:t>08/12/2023</a:t>
            </a:r>
          </a:p>
        </p:txBody>
      </p:sp>
      <p:sp>
        <p:nvSpPr>
          <p:cNvPr id="18" name="Espace réservé du pied de page 17">
            <a:extLst>
              <a:ext uri="{FF2B5EF4-FFF2-40B4-BE49-F238E27FC236}">
                <a16:creationId xmlns:a16="http://schemas.microsoft.com/office/drawing/2014/main" id="{7CD41E1C-58C1-E29C-4992-1C9A869D49D9}"/>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6D4D6EC0-6DA5-8214-7E9E-D44DDE157A3F}"/>
              </a:ext>
            </a:extLst>
          </p:cNvPr>
          <p:cNvSpPr>
            <a:spLocks noGrp="1"/>
          </p:cNvSpPr>
          <p:nvPr>
            <p:ph type="sldNum" sz="quarter" idx="12"/>
          </p:nvPr>
        </p:nvSpPr>
        <p:spPr/>
        <p:txBody>
          <a:bodyPr/>
          <a:lstStyle/>
          <a:p>
            <a:fld id="{C00805D6-75F3-46C0-893A-A04A6F4356BF}" type="slidenum">
              <a:rPr lang="fr-FR" smtClean="0"/>
              <a:t>50</a:t>
            </a:fld>
            <a:endParaRPr lang="fr-FR"/>
          </a:p>
        </p:txBody>
      </p:sp>
    </p:spTree>
    <p:extLst>
      <p:ext uri="{BB962C8B-B14F-4D97-AF65-F5344CB8AC3E}">
        <p14:creationId xmlns:p14="http://schemas.microsoft.com/office/powerpoint/2010/main" val="1623033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B07EC-EDC2-3139-82FA-286B750C5DDA}"/>
              </a:ext>
            </a:extLst>
          </p:cNvPr>
          <p:cNvSpPr>
            <a:spLocks noGrp="1"/>
          </p:cNvSpPr>
          <p:nvPr>
            <p:ph type="ctrTitle"/>
          </p:nvPr>
        </p:nvSpPr>
        <p:spPr>
          <a:xfrm>
            <a:off x="3325473" y="2354294"/>
            <a:ext cx="5541054" cy="2149412"/>
          </a:xfrm>
        </p:spPr>
        <p:txBody>
          <a:bodyPr anchor="ctr">
            <a:normAutofit/>
          </a:bodyPr>
          <a:lstStyle/>
          <a:p>
            <a:r>
              <a:rPr lang="en-US" sz="5200" dirty="0">
                <a:latin typeface="Bodoni MT" panose="02070603080606020203" pitchFamily="18" charset="0"/>
                <a:cs typeface="Calibri Light"/>
              </a:rPr>
              <a:t>Issues encountered during the project</a:t>
            </a:r>
          </a:p>
        </p:txBody>
      </p:sp>
      <p:sp>
        <p:nvSpPr>
          <p:cNvPr id="11" name="Espace réservé de la date 10">
            <a:extLst>
              <a:ext uri="{FF2B5EF4-FFF2-40B4-BE49-F238E27FC236}">
                <a16:creationId xmlns:a16="http://schemas.microsoft.com/office/drawing/2014/main" id="{F92A0D60-27CE-5949-A93B-CF246155B99E}"/>
              </a:ext>
            </a:extLst>
          </p:cNvPr>
          <p:cNvSpPr>
            <a:spLocks noGrp="1"/>
          </p:cNvSpPr>
          <p:nvPr>
            <p:ph type="dt" sz="half" idx="10"/>
          </p:nvPr>
        </p:nvSpPr>
        <p:spPr/>
        <p:txBody>
          <a:bodyPr/>
          <a:lstStyle/>
          <a:p>
            <a:r>
              <a:rPr lang="fr-FR"/>
              <a:t>08/12/2023</a:t>
            </a:r>
          </a:p>
        </p:txBody>
      </p:sp>
      <p:sp>
        <p:nvSpPr>
          <p:cNvPr id="12" name="Espace réservé du pied de page 11">
            <a:extLst>
              <a:ext uri="{FF2B5EF4-FFF2-40B4-BE49-F238E27FC236}">
                <a16:creationId xmlns:a16="http://schemas.microsoft.com/office/drawing/2014/main" id="{327F9DD7-D2A8-96B6-E5E2-5A19D84A1372}"/>
              </a:ext>
            </a:extLst>
          </p:cNvPr>
          <p:cNvSpPr>
            <a:spLocks noGrp="1"/>
          </p:cNvSpPr>
          <p:nvPr>
            <p:ph type="ftr" sz="quarter" idx="11"/>
          </p:nvPr>
        </p:nvSpPr>
        <p:spPr/>
        <p:txBody>
          <a:bodyPr/>
          <a:lstStyle/>
          <a:p>
            <a:r>
              <a:rPr lang="en-US"/>
              <a:t>Presentation class project - TiSIG - TSI Class 2023</a:t>
            </a:r>
            <a:endParaRPr lang="fr-FR"/>
          </a:p>
        </p:txBody>
      </p:sp>
      <p:sp>
        <p:nvSpPr>
          <p:cNvPr id="13" name="Espace réservé du numéro de diapositive 12">
            <a:extLst>
              <a:ext uri="{FF2B5EF4-FFF2-40B4-BE49-F238E27FC236}">
                <a16:creationId xmlns:a16="http://schemas.microsoft.com/office/drawing/2014/main" id="{6053397C-7A62-511D-CDBF-0100324A520A}"/>
              </a:ext>
            </a:extLst>
          </p:cNvPr>
          <p:cNvSpPr>
            <a:spLocks noGrp="1"/>
          </p:cNvSpPr>
          <p:nvPr>
            <p:ph type="sldNum" sz="quarter" idx="12"/>
          </p:nvPr>
        </p:nvSpPr>
        <p:spPr/>
        <p:txBody>
          <a:bodyPr/>
          <a:lstStyle/>
          <a:p>
            <a:fld id="{C00805D6-75F3-46C0-893A-A04A6F4356BF}" type="slidenum">
              <a:rPr lang="fr-FR" smtClean="0"/>
              <a:t>51</a:t>
            </a:fld>
            <a:endParaRPr lang="fr-FR"/>
          </a:p>
        </p:txBody>
      </p:sp>
    </p:spTree>
    <p:extLst>
      <p:ext uri="{BB962C8B-B14F-4D97-AF65-F5344CB8AC3E}">
        <p14:creationId xmlns:p14="http://schemas.microsoft.com/office/powerpoint/2010/main" val="3494060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9BC0EB5E-FA53-55EF-FD6C-9F53B3B78BDB}"/>
              </a:ext>
            </a:extLst>
          </p:cNvPr>
          <p:cNvSpPr>
            <a:spLocks noGrp="1"/>
          </p:cNvSpPr>
          <p:nvPr>
            <p:ph type="title"/>
          </p:nvPr>
        </p:nvSpPr>
        <p:spPr>
          <a:xfrm>
            <a:off x="838200" y="838199"/>
            <a:ext cx="4373880" cy="5338763"/>
          </a:xfrm>
        </p:spPr>
        <p:txBody>
          <a:bodyPr>
            <a:normAutofit/>
          </a:bodyPr>
          <a:lstStyle/>
          <a:p>
            <a:pPr algn="ctr"/>
            <a:r>
              <a:rPr lang="en-US" dirty="0">
                <a:latin typeface="Bodoni MT" panose="02070603080606020203" pitchFamily="18" charset="0"/>
                <a:cs typeface="Calibri Light"/>
              </a:rPr>
              <a:t>General issues</a:t>
            </a:r>
          </a:p>
        </p:txBody>
      </p:sp>
      <p:graphicFrame>
        <p:nvGraphicFramePr>
          <p:cNvPr id="4" name="Espace réservé du contenu 3">
            <a:extLst>
              <a:ext uri="{FF2B5EF4-FFF2-40B4-BE49-F238E27FC236}">
                <a16:creationId xmlns:a16="http://schemas.microsoft.com/office/drawing/2014/main" id="{F62A6FDF-C434-BC16-0407-00B0BAED0ED2}"/>
              </a:ext>
            </a:extLst>
          </p:cNvPr>
          <p:cNvGraphicFramePr>
            <a:graphicFrameLocks noGrp="1"/>
          </p:cNvGraphicFramePr>
          <p:nvPr>
            <p:ph idx="1"/>
            <p:extLst>
              <p:ext uri="{D42A27DB-BD31-4B8C-83A1-F6EECF244321}">
                <p14:modId xmlns:p14="http://schemas.microsoft.com/office/powerpoint/2010/main" val="788666466"/>
              </p:ext>
            </p:extLst>
          </p:nvPr>
        </p:nvGraphicFramePr>
        <p:xfrm>
          <a:off x="5302332" y="838199"/>
          <a:ext cx="6051468"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Espace réservé de la date 14">
            <a:extLst>
              <a:ext uri="{FF2B5EF4-FFF2-40B4-BE49-F238E27FC236}">
                <a16:creationId xmlns:a16="http://schemas.microsoft.com/office/drawing/2014/main" id="{C00E4FEB-29E9-53EE-FF8E-0C0F9777BE66}"/>
              </a:ext>
            </a:extLst>
          </p:cNvPr>
          <p:cNvSpPr>
            <a:spLocks noGrp="1"/>
          </p:cNvSpPr>
          <p:nvPr>
            <p:ph type="dt" sz="half" idx="10"/>
          </p:nvPr>
        </p:nvSpPr>
        <p:spPr/>
        <p:txBody>
          <a:bodyPr/>
          <a:lstStyle/>
          <a:p>
            <a:r>
              <a:rPr lang="fr-FR"/>
              <a:t>08/12/2023</a:t>
            </a:r>
          </a:p>
        </p:txBody>
      </p:sp>
      <p:sp>
        <p:nvSpPr>
          <p:cNvPr id="16" name="Espace réservé du pied de page 15">
            <a:extLst>
              <a:ext uri="{FF2B5EF4-FFF2-40B4-BE49-F238E27FC236}">
                <a16:creationId xmlns:a16="http://schemas.microsoft.com/office/drawing/2014/main" id="{1AF6AD73-1CBB-BB27-133A-B7F5E2226E7B}"/>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EC7A9437-3048-5900-9D17-1139ED194D22}"/>
              </a:ext>
            </a:extLst>
          </p:cNvPr>
          <p:cNvSpPr>
            <a:spLocks noGrp="1"/>
          </p:cNvSpPr>
          <p:nvPr>
            <p:ph type="sldNum" sz="quarter" idx="12"/>
          </p:nvPr>
        </p:nvSpPr>
        <p:spPr/>
        <p:txBody>
          <a:bodyPr/>
          <a:lstStyle/>
          <a:p>
            <a:fld id="{C00805D6-75F3-46C0-893A-A04A6F4356BF}" type="slidenum">
              <a:rPr lang="fr-FR" smtClean="0"/>
              <a:t>52</a:t>
            </a:fld>
            <a:endParaRPr lang="fr-FR"/>
          </a:p>
        </p:txBody>
      </p:sp>
    </p:spTree>
    <p:extLst>
      <p:ext uri="{BB962C8B-B14F-4D97-AF65-F5344CB8AC3E}">
        <p14:creationId xmlns:p14="http://schemas.microsoft.com/office/powerpoint/2010/main" val="193511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BC0EB5E-FA53-55EF-FD6C-9F53B3B78BDB}"/>
              </a:ext>
            </a:extLst>
          </p:cNvPr>
          <p:cNvSpPr>
            <a:spLocks noGrp="1"/>
          </p:cNvSpPr>
          <p:nvPr>
            <p:ph type="title"/>
          </p:nvPr>
        </p:nvSpPr>
        <p:spPr>
          <a:xfrm>
            <a:off x="1139044" y="2090114"/>
            <a:ext cx="3382890" cy="2481886"/>
          </a:xfrm>
        </p:spPr>
        <p:txBody>
          <a:bodyPr>
            <a:normAutofit/>
          </a:bodyPr>
          <a:lstStyle/>
          <a:p>
            <a:pPr algn="ctr"/>
            <a:r>
              <a:rPr lang="en-US" dirty="0">
                <a:latin typeface="Bodoni MT" panose="02070603080606020203" pitchFamily="18" charset="0"/>
                <a:cs typeface="Calibri Light"/>
              </a:rPr>
              <a:t>Solutions</a:t>
            </a:r>
          </a:p>
        </p:txBody>
      </p:sp>
      <p:graphicFrame>
        <p:nvGraphicFramePr>
          <p:cNvPr id="7" name="Espace réservé du contenu 3">
            <a:extLst>
              <a:ext uri="{FF2B5EF4-FFF2-40B4-BE49-F238E27FC236}">
                <a16:creationId xmlns:a16="http://schemas.microsoft.com/office/drawing/2014/main" id="{4EC17CE9-98C5-C9B2-34C1-06EE027E4EC9}"/>
              </a:ext>
            </a:extLst>
          </p:cNvPr>
          <p:cNvGraphicFramePr>
            <a:graphicFrameLocks noGrp="1"/>
          </p:cNvGraphicFramePr>
          <p:nvPr>
            <p:ph idx="1"/>
            <p:extLst>
              <p:ext uri="{D42A27DB-BD31-4B8C-83A1-F6EECF244321}">
                <p14:modId xmlns:p14="http://schemas.microsoft.com/office/powerpoint/2010/main" val="2641373789"/>
              </p:ext>
            </p:extLst>
          </p:nvPr>
        </p:nvGraphicFramePr>
        <p:xfrm>
          <a:off x="5302332" y="838199"/>
          <a:ext cx="6051468"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Espace réservé de la date 16">
            <a:extLst>
              <a:ext uri="{FF2B5EF4-FFF2-40B4-BE49-F238E27FC236}">
                <a16:creationId xmlns:a16="http://schemas.microsoft.com/office/drawing/2014/main" id="{058D2D92-BE69-82D4-5F0D-FABC8BF89C02}"/>
              </a:ext>
            </a:extLst>
          </p:cNvPr>
          <p:cNvSpPr>
            <a:spLocks noGrp="1"/>
          </p:cNvSpPr>
          <p:nvPr>
            <p:ph type="dt" sz="half" idx="10"/>
          </p:nvPr>
        </p:nvSpPr>
        <p:spPr/>
        <p:txBody>
          <a:bodyPr/>
          <a:lstStyle/>
          <a:p>
            <a:r>
              <a:rPr lang="fr-FR"/>
              <a:t>08/12/2023</a:t>
            </a:r>
          </a:p>
        </p:txBody>
      </p:sp>
      <p:sp>
        <p:nvSpPr>
          <p:cNvPr id="18" name="Espace réservé du pied de page 17">
            <a:extLst>
              <a:ext uri="{FF2B5EF4-FFF2-40B4-BE49-F238E27FC236}">
                <a16:creationId xmlns:a16="http://schemas.microsoft.com/office/drawing/2014/main" id="{442036F3-813A-261B-5C3E-5FCA4D0F78F9}"/>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9DB84B71-2273-9B73-F2D7-4FABAA83128B}"/>
              </a:ext>
            </a:extLst>
          </p:cNvPr>
          <p:cNvSpPr>
            <a:spLocks noGrp="1"/>
          </p:cNvSpPr>
          <p:nvPr>
            <p:ph type="sldNum" sz="quarter" idx="12"/>
          </p:nvPr>
        </p:nvSpPr>
        <p:spPr/>
        <p:txBody>
          <a:bodyPr/>
          <a:lstStyle/>
          <a:p>
            <a:fld id="{C00805D6-75F3-46C0-893A-A04A6F4356BF}" type="slidenum">
              <a:rPr lang="fr-FR" smtClean="0"/>
              <a:t>53</a:t>
            </a:fld>
            <a:endParaRPr lang="fr-FR"/>
          </a:p>
        </p:txBody>
      </p:sp>
    </p:spTree>
    <p:extLst>
      <p:ext uri="{BB962C8B-B14F-4D97-AF65-F5344CB8AC3E}">
        <p14:creationId xmlns:p14="http://schemas.microsoft.com/office/powerpoint/2010/main" val="3197869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C0EB5E-FA53-55EF-FD6C-9F53B3B78BDB}"/>
              </a:ext>
            </a:extLst>
          </p:cNvPr>
          <p:cNvSpPr>
            <a:spLocks noGrp="1"/>
          </p:cNvSpPr>
          <p:nvPr>
            <p:ph type="title"/>
          </p:nvPr>
        </p:nvSpPr>
        <p:spPr>
          <a:xfrm>
            <a:off x="838200" y="713312"/>
            <a:ext cx="3962400" cy="5431376"/>
          </a:xfrm>
        </p:spPr>
        <p:txBody>
          <a:bodyPr>
            <a:normAutofit/>
          </a:bodyPr>
          <a:lstStyle/>
          <a:p>
            <a:pPr algn="ctr"/>
            <a:r>
              <a:rPr lang="en-US" dirty="0">
                <a:latin typeface="Bodoni MT" panose="02070603080606020203" pitchFamily="18" charset="0"/>
                <a:cs typeface="Calibri Light"/>
              </a:rPr>
              <a:t>Technical issues</a:t>
            </a:r>
          </a:p>
        </p:txBody>
      </p:sp>
      <p:graphicFrame>
        <p:nvGraphicFramePr>
          <p:cNvPr id="5" name="Content Placeholder 2">
            <a:extLst>
              <a:ext uri="{FF2B5EF4-FFF2-40B4-BE49-F238E27FC236}">
                <a16:creationId xmlns:a16="http://schemas.microsoft.com/office/drawing/2014/main" id="{AC9A832F-C4BA-67C3-67BE-2F13C0C001B5}"/>
              </a:ext>
            </a:extLst>
          </p:cNvPr>
          <p:cNvGraphicFramePr>
            <a:graphicFrameLocks noGrp="1"/>
          </p:cNvGraphicFramePr>
          <p:nvPr>
            <p:ph idx="1"/>
            <p:extLst>
              <p:ext uri="{D42A27DB-BD31-4B8C-83A1-F6EECF244321}">
                <p14:modId xmlns:p14="http://schemas.microsoft.com/office/powerpoint/2010/main" val="640457754"/>
              </p:ext>
            </p:extLst>
          </p:nvPr>
        </p:nvGraphicFramePr>
        <p:xfrm>
          <a:off x="5511704" y="713313"/>
          <a:ext cx="5842095" cy="543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Espace réservé de la date 16">
            <a:extLst>
              <a:ext uri="{FF2B5EF4-FFF2-40B4-BE49-F238E27FC236}">
                <a16:creationId xmlns:a16="http://schemas.microsoft.com/office/drawing/2014/main" id="{44E1CBAC-B94E-01BE-8077-21E7504DA6E7}"/>
              </a:ext>
            </a:extLst>
          </p:cNvPr>
          <p:cNvSpPr>
            <a:spLocks noGrp="1"/>
          </p:cNvSpPr>
          <p:nvPr>
            <p:ph type="dt" sz="half" idx="10"/>
          </p:nvPr>
        </p:nvSpPr>
        <p:spPr/>
        <p:txBody>
          <a:bodyPr/>
          <a:lstStyle/>
          <a:p>
            <a:r>
              <a:rPr lang="fr-FR"/>
              <a:t>08/12/2023</a:t>
            </a:r>
          </a:p>
        </p:txBody>
      </p:sp>
      <p:sp>
        <p:nvSpPr>
          <p:cNvPr id="18" name="Espace réservé du pied de page 17">
            <a:extLst>
              <a:ext uri="{FF2B5EF4-FFF2-40B4-BE49-F238E27FC236}">
                <a16:creationId xmlns:a16="http://schemas.microsoft.com/office/drawing/2014/main" id="{4705BC2D-50E3-8DF6-D0C0-1434678D42A9}"/>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A99A2EDE-3A33-1604-5460-9330F364BEE1}"/>
              </a:ext>
            </a:extLst>
          </p:cNvPr>
          <p:cNvSpPr>
            <a:spLocks noGrp="1"/>
          </p:cNvSpPr>
          <p:nvPr>
            <p:ph type="sldNum" sz="quarter" idx="12"/>
          </p:nvPr>
        </p:nvSpPr>
        <p:spPr/>
        <p:txBody>
          <a:bodyPr/>
          <a:lstStyle/>
          <a:p>
            <a:fld id="{C00805D6-75F3-46C0-893A-A04A6F4356BF}" type="slidenum">
              <a:rPr lang="fr-FR" smtClean="0"/>
              <a:t>54</a:t>
            </a:fld>
            <a:endParaRPr lang="fr-FR"/>
          </a:p>
        </p:txBody>
      </p:sp>
    </p:spTree>
    <p:extLst>
      <p:ext uri="{BB962C8B-B14F-4D97-AF65-F5344CB8AC3E}">
        <p14:creationId xmlns:p14="http://schemas.microsoft.com/office/powerpoint/2010/main" val="1490466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itre 4">
            <a:extLst>
              <a:ext uri="{FF2B5EF4-FFF2-40B4-BE49-F238E27FC236}">
                <a16:creationId xmlns:a16="http://schemas.microsoft.com/office/drawing/2014/main" id="{79B6F237-F0C0-ABFD-2F2E-FD19F865DCA7}"/>
              </a:ext>
            </a:extLst>
          </p:cNvPr>
          <p:cNvSpPr>
            <a:spLocks noGrp="1"/>
          </p:cNvSpPr>
          <p:nvPr>
            <p:ph type="title"/>
          </p:nvPr>
        </p:nvSpPr>
        <p:spPr/>
        <p:txBody>
          <a:bodyPr/>
          <a:lstStyle/>
          <a:p>
            <a:r>
              <a:rPr lang="fr-FR" dirty="0" err="1">
                <a:latin typeface="Bodoni MT" panose="02070603080606020203" pitchFamily="18" charset="0"/>
              </a:rPr>
              <a:t>Technical</a:t>
            </a:r>
            <a:r>
              <a:rPr lang="fr-FR" dirty="0">
                <a:latin typeface="Bodoni MT" panose="02070603080606020203" pitchFamily="18" charset="0"/>
              </a:rPr>
              <a:t> issues - solutions</a:t>
            </a:r>
          </a:p>
        </p:txBody>
      </p:sp>
      <p:graphicFrame>
        <p:nvGraphicFramePr>
          <p:cNvPr id="19" name="Espace réservé du contenu 6">
            <a:extLst>
              <a:ext uri="{FF2B5EF4-FFF2-40B4-BE49-F238E27FC236}">
                <a16:creationId xmlns:a16="http://schemas.microsoft.com/office/drawing/2014/main" id="{2737CE69-7A95-867A-640C-64F3315A9EE7}"/>
              </a:ext>
            </a:extLst>
          </p:cNvPr>
          <p:cNvGraphicFramePr>
            <a:graphicFrameLocks noGrp="1"/>
          </p:cNvGraphicFramePr>
          <p:nvPr>
            <p:ph idx="1"/>
            <p:extLst>
              <p:ext uri="{D42A27DB-BD31-4B8C-83A1-F6EECF244321}">
                <p14:modId xmlns:p14="http://schemas.microsoft.com/office/powerpoint/2010/main" val="3984945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Espace réservé de la date 13">
            <a:extLst>
              <a:ext uri="{FF2B5EF4-FFF2-40B4-BE49-F238E27FC236}">
                <a16:creationId xmlns:a16="http://schemas.microsoft.com/office/drawing/2014/main" id="{F7015A34-9194-826E-5D4C-4D46644A1B10}"/>
              </a:ext>
            </a:extLst>
          </p:cNvPr>
          <p:cNvSpPr>
            <a:spLocks noGrp="1"/>
          </p:cNvSpPr>
          <p:nvPr>
            <p:ph type="dt" sz="half" idx="10"/>
          </p:nvPr>
        </p:nvSpPr>
        <p:spPr/>
        <p:txBody>
          <a:bodyPr/>
          <a:lstStyle/>
          <a:p>
            <a:r>
              <a:rPr lang="fr-FR"/>
              <a:t>08/12/2023</a:t>
            </a:r>
          </a:p>
        </p:txBody>
      </p:sp>
      <p:sp>
        <p:nvSpPr>
          <p:cNvPr id="16" name="Espace réservé du pied de page 15">
            <a:extLst>
              <a:ext uri="{FF2B5EF4-FFF2-40B4-BE49-F238E27FC236}">
                <a16:creationId xmlns:a16="http://schemas.microsoft.com/office/drawing/2014/main" id="{02CD2259-B7A9-F21F-48EB-3687764860B5}"/>
              </a:ext>
            </a:extLst>
          </p:cNvPr>
          <p:cNvSpPr>
            <a:spLocks noGrp="1"/>
          </p:cNvSpPr>
          <p:nvPr>
            <p:ph type="ftr" sz="quarter" idx="11"/>
          </p:nvPr>
        </p:nvSpPr>
        <p:spPr/>
        <p:txBody>
          <a:bodyPr/>
          <a:lstStyle/>
          <a:p>
            <a:r>
              <a:rPr lang="en-US"/>
              <a:t>Presentation class project - TiSIG - TSI Class 2023</a:t>
            </a:r>
            <a:endParaRPr lang="fr-FR"/>
          </a:p>
        </p:txBody>
      </p:sp>
      <p:sp>
        <p:nvSpPr>
          <p:cNvPr id="18" name="Espace réservé du numéro de diapositive 17">
            <a:extLst>
              <a:ext uri="{FF2B5EF4-FFF2-40B4-BE49-F238E27FC236}">
                <a16:creationId xmlns:a16="http://schemas.microsoft.com/office/drawing/2014/main" id="{68654198-FC56-B755-2653-D1B1EF76A209}"/>
              </a:ext>
            </a:extLst>
          </p:cNvPr>
          <p:cNvSpPr>
            <a:spLocks noGrp="1"/>
          </p:cNvSpPr>
          <p:nvPr>
            <p:ph type="sldNum" sz="quarter" idx="12"/>
          </p:nvPr>
        </p:nvSpPr>
        <p:spPr/>
        <p:txBody>
          <a:bodyPr/>
          <a:lstStyle/>
          <a:p>
            <a:fld id="{C00805D6-75F3-46C0-893A-A04A6F4356BF}" type="slidenum">
              <a:rPr lang="fr-FR" smtClean="0"/>
              <a:t>55</a:t>
            </a:fld>
            <a:endParaRPr lang="fr-FR"/>
          </a:p>
        </p:txBody>
      </p:sp>
    </p:spTree>
    <p:extLst>
      <p:ext uri="{BB962C8B-B14F-4D97-AF65-F5344CB8AC3E}">
        <p14:creationId xmlns:p14="http://schemas.microsoft.com/office/powerpoint/2010/main" val="131951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4" name="Google Shape;54;p13"/>
          <p:cNvSpPr txBox="1">
            <a:spLocks noGrp="1"/>
          </p:cNvSpPr>
          <p:nvPr>
            <p:ph type="title"/>
          </p:nvPr>
        </p:nvSpPr>
        <p:spPr>
          <a:xfrm>
            <a:off x="1139044" y="2090114"/>
            <a:ext cx="3382890" cy="2481886"/>
          </a:xfrm>
          <a:prstGeom prst="rect">
            <a:avLst/>
          </a:prstGeom>
        </p:spPr>
        <p:txBody>
          <a:bodyPr spcFirstLastPara="1" vert="horz" lIns="91440" tIns="45720" rIns="91440" bIns="45720" rtlCol="0" anchor="ctr" anchorCtr="0">
            <a:normAutofit/>
          </a:bodyPr>
          <a:lstStyle/>
          <a:p>
            <a:pPr algn="ctr">
              <a:spcBef>
                <a:spcPct val="0"/>
              </a:spcBef>
            </a:pPr>
            <a:r>
              <a:rPr lang="en-US" kern="1200" dirty="0">
                <a:solidFill>
                  <a:schemeClr val="tx1"/>
                </a:solidFill>
                <a:latin typeface="Bodoni MT" panose="02070603080606020203" pitchFamily="18" charset="0"/>
              </a:rPr>
              <a:t>Contribution status</a:t>
            </a:r>
          </a:p>
        </p:txBody>
      </p:sp>
      <p:graphicFrame>
        <p:nvGraphicFramePr>
          <p:cNvPr id="64" name="Google Shape;55;p13">
            <a:extLst>
              <a:ext uri="{FF2B5EF4-FFF2-40B4-BE49-F238E27FC236}">
                <a16:creationId xmlns:a16="http://schemas.microsoft.com/office/drawing/2014/main" id="{0AA4E7F1-F1E1-6FB8-F6C4-9A7A65A2FAFD}"/>
              </a:ext>
            </a:extLst>
          </p:cNvPr>
          <p:cNvGraphicFramePr/>
          <p:nvPr>
            <p:extLst>
              <p:ext uri="{D42A27DB-BD31-4B8C-83A1-F6EECF244321}">
                <p14:modId xmlns:p14="http://schemas.microsoft.com/office/powerpoint/2010/main" val="333089707"/>
              </p:ext>
            </p:extLst>
          </p:nvPr>
        </p:nvGraphicFramePr>
        <p:xfrm>
          <a:off x="4604294" y="964850"/>
          <a:ext cx="7130506" cy="492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e la date 4">
            <a:extLst>
              <a:ext uri="{FF2B5EF4-FFF2-40B4-BE49-F238E27FC236}">
                <a16:creationId xmlns:a16="http://schemas.microsoft.com/office/drawing/2014/main" id="{FD176A80-F36A-09E3-1839-61AB2F6E0B36}"/>
              </a:ext>
            </a:extLst>
          </p:cNvPr>
          <p:cNvSpPr>
            <a:spLocks noGrp="1"/>
          </p:cNvSpPr>
          <p:nvPr>
            <p:ph type="dt" sz="half" idx="10"/>
          </p:nvPr>
        </p:nvSpPr>
        <p:spPr/>
        <p:txBody>
          <a:bodyPr/>
          <a:lstStyle/>
          <a:p>
            <a:r>
              <a:rPr lang="fr-FR"/>
              <a:t>08/12/2023</a:t>
            </a:r>
          </a:p>
        </p:txBody>
      </p:sp>
      <p:sp>
        <p:nvSpPr>
          <p:cNvPr id="6" name="Espace réservé du pied de page 5">
            <a:extLst>
              <a:ext uri="{FF2B5EF4-FFF2-40B4-BE49-F238E27FC236}">
                <a16:creationId xmlns:a16="http://schemas.microsoft.com/office/drawing/2014/main" id="{7F12570A-7B7F-2B27-AA77-8149B7D3B452}"/>
              </a:ext>
            </a:extLst>
          </p:cNvPr>
          <p:cNvSpPr>
            <a:spLocks noGrp="1"/>
          </p:cNvSpPr>
          <p:nvPr>
            <p:ph type="ftr" sz="quarter" idx="11"/>
          </p:nvPr>
        </p:nvSpPr>
        <p:spPr/>
        <p:txBody>
          <a:bodyPr/>
          <a:lstStyle/>
          <a:p>
            <a:r>
              <a:rPr lang="en-US"/>
              <a:t>Presentation class project - TiSIG - TSI Class 2023</a:t>
            </a:r>
            <a:endParaRPr lang="fr-FR"/>
          </a:p>
        </p:txBody>
      </p:sp>
      <p:sp>
        <p:nvSpPr>
          <p:cNvPr id="7" name="Espace réservé du numéro de diapositive 6">
            <a:extLst>
              <a:ext uri="{FF2B5EF4-FFF2-40B4-BE49-F238E27FC236}">
                <a16:creationId xmlns:a16="http://schemas.microsoft.com/office/drawing/2014/main" id="{9D87034A-3FD9-1C2A-04B9-207B3C903BBF}"/>
              </a:ext>
            </a:extLst>
          </p:cNvPr>
          <p:cNvSpPr>
            <a:spLocks noGrp="1"/>
          </p:cNvSpPr>
          <p:nvPr>
            <p:ph type="sldNum" sz="quarter" idx="12"/>
          </p:nvPr>
        </p:nvSpPr>
        <p:spPr/>
        <p:txBody>
          <a:bodyPr/>
          <a:lstStyle/>
          <a:p>
            <a:fld id="{C00805D6-75F3-46C0-893A-A04A6F4356BF}" type="slidenum">
              <a:rPr lang="fr-FR" smtClean="0"/>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BC0EB5E-FA53-55EF-FD6C-9F53B3B78BDB}"/>
              </a:ext>
            </a:extLst>
          </p:cNvPr>
          <p:cNvSpPr>
            <a:spLocks noGrp="1"/>
          </p:cNvSpPr>
          <p:nvPr>
            <p:ph type="title"/>
          </p:nvPr>
        </p:nvSpPr>
        <p:spPr>
          <a:xfrm>
            <a:off x="1139044" y="2090114"/>
            <a:ext cx="3382890" cy="2481886"/>
          </a:xfrm>
        </p:spPr>
        <p:txBody>
          <a:bodyPr>
            <a:normAutofit/>
          </a:bodyPr>
          <a:lstStyle/>
          <a:p>
            <a:pPr algn="ctr"/>
            <a:r>
              <a:rPr lang="en-US" dirty="0">
                <a:latin typeface="Bodoni MT" panose="02070603080606020203" pitchFamily="18" charset="0"/>
                <a:cs typeface="Calibri Light"/>
              </a:rPr>
              <a:t>Perspectives</a:t>
            </a:r>
          </a:p>
        </p:txBody>
      </p:sp>
      <p:graphicFrame>
        <p:nvGraphicFramePr>
          <p:cNvPr id="7" name="Espace réservé du contenu 3">
            <a:extLst>
              <a:ext uri="{FF2B5EF4-FFF2-40B4-BE49-F238E27FC236}">
                <a16:creationId xmlns:a16="http://schemas.microsoft.com/office/drawing/2014/main" id="{4EC17CE9-98C5-C9B2-34C1-06EE027E4EC9}"/>
              </a:ext>
            </a:extLst>
          </p:cNvPr>
          <p:cNvGraphicFramePr>
            <a:graphicFrameLocks noGrp="1"/>
          </p:cNvGraphicFramePr>
          <p:nvPr>
            <p:ph idx="1"/>
            <p:extLst>
              <p:ext uri="{D42A27DB-BD31-4B8C-83A1-F6EECF244321}">
                <p14:modId xmlns:p14="http://schemas.microsoft.com/office/powerpoint/2010/main" val="1144223413"/>
              </p:ext>
            </p:extLst>
          </p:nvPr>
        </p:nvGraphicFramePr>
        <p:xfrm>
          <a:off x="5302332" y="838199"/>
          <a:ext cx="6051468" cy="5338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Espace réservé de la date 16">
            <a:extLst>
              <a:ext uri="{FF2B5EF4-FFF2-40B4-BE49-F238E27FC236}">
                <a16:creationId xmlns:a16="http://schemas.microsoft.com/office/drawing/2014/main" id="{058D2D92-BE69-82D4-5F0D-FABC8BF89C02}"/>
              </a:ext>
            </a:extLst>
          </p:cNvPr>
          <p:cNvSpPr>
            <a:spLocks noGrp="1"/>
          </p:cNvSpPr>
          <p:nvPr>
            <p:ph type="dt" sz="half" idx="10"/>
          </p:nvPr>
        </p:nvSpPr>
        <p:spPr/>
        <p:txBody>
          <a:bodyPr/>
          <a:lstStyle/>
          <a:p>
            <a:r>
              <a:rPr lang="fr-FR"/>
              <a:t>08/12/2023</a:t>
            </a:r>
          </a:p>
        </p:txBody>
      </p:sp>
      <p:sp>
        <p:nvSpPr>
          <p:cNvPr id="18" name="Espace réservé du pied de page 17">
            <a:extLst>
              <a:ext uri="{FF2B5EF4-FFF2-40B4-BE49-F238E27FC236}">
                <a16:creationId xmlns:a16="http://schemas.microsoft.com/office/drawing/2014/main" id="{442036F3-813A-261B-5C3E-5FCA4D0F78F9}"/>
              </a:ext>
            </a:extLst>
          </p:cNvPr>
          <p:cNvSpPr>
            <a:spLocks noGrp="1"/>
          </p:cNvSpPr>
          <p:nvPr>
            <p:ph type="ftr" sz="quarter" idx="11"/>
          </p:nvPr>
        </p:nvSpPr>
        <p:spPr/>
        <p:txBody>
          <a:bodyPr/>
          <a:lstStyle/>
          <a:p>
            <a:r>
              <a:rPr lang="en-US"/>
              <a:t>Presentation class project - TiSIG - TSI Class 2023</a:t>
            </a:r>
            <a:endParaRPr lang="fr-FR"/>
          </a:p>
        </p:txBody>
      </p:sp>
      <p:sp>
        <p:nvSpPr>
          <p:cNvPr id="19" name="Espace réservé du numéro de diapositive 18">
            <a:extLst>
              <a:ext uri="{FF2B5EF4-FFF2-40B4-BE49-F238E27FC236}">
                <a16:creationId xmlns:a16="http://schemas.microsoft.com/office/drawing/2014/main" id="{9DB84B71-2273-9B73-F2D7-4FABAA83128B}"/>
              </a:ext>
            </a:extLst>
          </p:cNvPr>
          <p:cNvSpPr>
            <a:spLocks noGrp="1"/>
          </p:cNvSpPr>
          <p:nvPr>
            <p:ph type="sldNum" sz="quarter" idx="12"/>
          </p:nvPr>
        </p:nvSpPr>
        <p:spPr/>
        <p:txBody>
          <a:bodyPr/>
          <a:lstStyle/>
          <a:p>
            <a:fld id="{C00805D6-75F3-46C0-893A-A04A6F4356BF}" type="slidenum">
              <a:rPr lang="fr-FR" smtClean="0"/>
              <a:t>57</a:t>
            </a:fld>
            <a:endParaRPr lang="fr-FR"/>
          </a:p>
        </p:txBody>
      </p:sp>
    </p:spTree>
    <p:extLst>
      <p:ext uri="{BB962C8B-B14F-4D97-AF65-F5344CB8AC3E}">
        <p14:creationId xmlns:p14="http://schemas.microsoft.com/office/powerpoint/2010/main" val="127662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E97C3D-86C0-41DC-9F8A-476CC05E5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309C9282-EF05-4BDC-AEC6-69DA837C6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custGeom>
            <a:avLst/>
            <a:gdLst>
              <a:gd name="connsiteX0" fmla="*/ 12192000 w 12192000"/>
              <a:gd name="connsiteY0" fmla="*/ 0 h 6858000"/>
              <a:gd name="connsiteX1" fmla="*/ 11547944 w 12192000"/>
              <a:gd name="connsiteY1" fmla="*/ 0 h 6858000"/>
              <a:gd name="connsiteX2" fmla="*/ 11535738 w 12192000"/>
              <a:gd name="connsiteY2" fmla="*/ 281721 h 6858000"/>
              <a:gd name="connsiteX3" fmla="*/ 11431495 w 12192000"/>
              <a:gd name="connsiteY3" fmla="*/ 1677203 h 6858000"/>
              <a:gd name="connsiteX4" fmla="*/ 10688925 w 12192000"/>
              <a:gd name="connsiteY4" fmla="*/ 4351060 h 6858000"/>
              <a:gd name="connsiteX5" fmla="*/ 10614116 w 12192000"/>
              <a:gd name="connsiteY5" fmla="*/ 3932986 h 6858000"/>
              <a:gd name="connsiteX6" fmla="*/ 10409240 w 12192000"/>
              <a:gd name="connsiteY6" fmla="*/ 4928884 h 6858000"/>
              <a:gd name="connsiteX7" fmla="*/ 10387136 w 12192000"/>
              <a:gd name="connsiteY7" fmla="*/ 4870724 h 6858000"/>
              <a:gd name="connsiteX8" fmla="*/ 10289799 w 12192000"/>
              <a:gd name="connsiteY8" fmla="*/ 4976470 h 6858000"/>
              <a:gd name="connsiteX9" fmla="*/ 10129980 w 12192000"/>
              <a:gd name="connsiteY9" fmla="*/ 5424001 h 6858000"/>
              <a:gd name="connsiteX10" fmla="*/ 9891949 w 12192000"/>
              <a:gd name="connsiteY10" fmla="*/ 4861282 h 6858000"/>
              <a:gd name="connsiteX11" fmla="*/ 9533630 w 12192000"/>
              <a:gd name="connsiteY11" fmla="*/ 5484049 h 6858000"/>
              <a:gd name="connsiteX12" fmla="*/ 9443092 w 12192000"/>
              <a:gd name="connsiteY12" fmla="*/ 5803552 h 6858000"/>
              <a:gd name="connsiteX13" fmla="*/ 9287948 w 12192000"/>
              <a:gd name="connsiteY13" fmla="*/ 5141886 h 6858000"/>
              <a:gd name="connsiteX14" fmla="*/ 9177009 w 12192000"/>
              <a:gd name="connsiteY14" fmla="*/ 4893006 h 6858000"/>
              <a:gd name="connsiteX15" fmla="*/ 9032066 w 12192000"/>
              <a:gd name="connsiteY15" fmla="*/ 5025944 h 6858000"/>
              <a:gd name="connsiteX16" fmla="*/ 8803811 w 12192000"/>
              <a:gd name="connsiteY16" fmla="*/ 5801663 h 6858000"/>
              <a:gd name="connsiteX17" fmla="*/ 8700949 w 12192000"/>
              <a:gd name="connsiteY17" fmla="*/ 5925915 h 6858000"/>
              <a:gd name="connsiteX18" fmla="*/ 8748555 w 12192000"/>
              <a:gd name="connsiteY18" fmla="*/ 5238946 h 6858000"/>
              <a:gd name="connsiteX19" fmla="*/ 8684372 w 12192000"/>
              <a:gd name="connsiteY19" fmla="*/ 5060689 h 6858000"/>
              <a:gd name="connsiteX20" fmla="*/ 8644194 w 12192000"/>
              <a:gd name="connsiteY20" fmla="*/ 5062160 h 6858000"/>
              <a:gd name="connsiteX21" fmla="*/ 8631433 w 12192000"/>
              <a:gd name="connsiteY21" fmla="*/ 5067734 h 6858000"/>
              <a:gd name="connsiteX22" fmla="*/ 8615844 w 12192000"/>
              <a:gd name="connsiteY22" fmla="*/ 5190580 h 6858000"/>
              <a:gd name="connsiteX23" fmla="*/ 8575345 w 12192000"/>
              <a:gd name="connsiteY23" fmla="*/ 5337526 h 6858000"/>
              <a:gd name="connsiteX24" fmla="*/ 8550498 w 12192000"/>
              <a:gd name="connsiteY24" fmla="*/ 5350201 h 6858000"/>
              <a:gd name="connsiteX25" fmla="*/ 8542151 w 12192000"/>
              <a:gd name="connsiteY25" fmla="*/ 5394531 h 6858000"/>
              <a:gd name="connsiteX26" fmla="*/ 8476520 w 12192000"/>
              <a:gd name="connsiteY26" fmla="*/ 5849250 h 6858000"/>
              <a:gd name="connsiteX27" fmla="*/ 8295447 w 12192000"/>
              <a:gd name="connsiteY27" fmla="*/ 6027507 h 6858000"/>
              <a:gd name="connsiteX28" fmla="*/ 8083344 w 12192000"/>
              <a:gd name="connsiteY28" fmla="*/ 6329638 h 6858000"/>
              <a:gd name="connsiteX29" fmla="*/ 7917149 w 12192000"/>
              <a:gd name="connsiteY29" fmla="*/ 6112858 h 6858000"/>
              <a:gd name="connsiteX30" fmla="*/ 7658292 w 12192000"/>
              <a:gd name="connsiteY30" fmla="*/ 6450489 h 6858000"/>
              <a:gd name="connsiteX31" fmla="*/ 7330149 w 12192000"/>
              <a:gd name="connsiteY31" fmla="*/ 6344744 h 6858000"/>
              <a:gd name="connsiteX32" fmla="*/ 7263841 w 12192000"/>
              <a:gd name="connsiteY32" fmla="*/ 5766164 h 6858000"/>
              <a:gd name="connsiteX33" fmla="*/ 7167779 w 12192000"/>
              <a:gd name="connsiteY33" fmla="*/ 5101098 h 6858000"/>
              <a:gd name="connsiteX34" fmla="*/ 7113797 w 12192000"/>
              <a:gd name="connsiteY34" fmla="*/ 4588988 h 6858000"/>
              <a:gd name="connsiteX35" fmla="*/ 6999883 w 12192000"/>
              <a:gd name="connsiteY35" fmla="*/ 4229829 h 6858000"/>
              <a:gd name="connsiteX36" fmla="*/ 6910621 w 12192000"/>
              <a:gd name="connsiteY36" fmla="*/ 2668948 h 6858000"/>
              <a:gd name="connsiteX37" fmla="*/ 6821785 w 12192000"/>
              <a:gd name="connsiteY37" fmla="*/ 0 h 6858000"/>
              <a:gd name="connsiteX38" fmla="*/ 0 w 12192000"/>
              <a:gd name="connsiteY38" fmla="*/ 0 h 6858000"/>
              <a:gd name="connsiteX39" fmla="*/ 0 w 12192000"/>
              <a:gd name="connsiteY39" fmla="*/ 6858000 h 6858000"/>
              <a:gd name="connsiteX40" fmla="*/ 12192000 w 12192000"/>
              <a:gd name="connsiteY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192000" h="6858000">
                <a:moveTo>
                  <a:pt x="12192000" y="0"/>
                </a:moveTo>
                <a:lnTo>
                  <a:pt x="11547944" y="0"/>
                </a:lnTo>
                <a:lnTo>
                  <a:pt x="11535738" y="281721"/>
                </a:lnTo>
                <a:cubicBezTo>
                  <a:pt x="11506250" y="930250"/>
                  <a:pt x="11470174" y="1496443"/>
                  <a:pt x="11431495" y="1677203"/>
                </a:cubicBezTo>
                <a:cubicBezTo>
                  <a:pt x="10872549" y="4293277"/>
                  <a:pt x="10688925" y="4351060"/>
                  <a:pt x="10688925" y="4351060"/>
                </a:cubicBezTo>
                <a:cubicBezTo>
                  <a:pt x="10688925" y="4351060"/>
                  <a:pt x="10656621" y="4071210"/>
                  <a:pt x="10614116" y="3932986"/>
                </a:cubicBezTo>
                <a:cubicBezTo>
                  <a:pt x="10605614" y="4127483"/>
                  <a:pt x="10438569" y="4898294"/>
                  <a:pt x="10409240" y="4928884"/>
                </a:cubicBezTo>
                <a:cubicBezTo>
                  <a:pt x="10402015" y="4910756"/>
                  <a:pt x="10394363" y="4890363"/>
                  <a:pt x="10387136" y="4870724"/>
                </a:cubicBezTo>
                <a:cubicBezTo>
                  <a:pt x="10362909" y="4909246"/>
                  <a:pt x="10332305" y="4945124"/>
                  <a:pt x="10289799" y="4976470"/>
                </a:cubicBezTo>
                <a:cubicBezTo>
                  <a:pt x="10143581" y="5084482"/>
                  <a:pt x="10189062" y="5271424"/>
                  <a:pt x="10129980" y="5424001"/>
                </a:cubicBezTo>
                <a:cubicBezTo>
                  <a:pt x="9824791" y="5319388"/>
                  <a:pt x="9945931" y="5062199"/>
                  <a:pt x="9891949" y="4861282"/>
                </a:cubicBezTo>
                <a:cubicBezTo>
                  <a:pt x="9695575" y="5383591"/>
                  <a:pt x="9604613" y="5276334"/>
                  <a:pt x="9533630" y="5484049"/>
                </a:cubicBezTo>
                <a:cubicBezTo>
                  <a:pt x="9445643" y="5741993"/>
                  <a:pt x="9443092" y="5803552"/>
                  <a:pt x="9443092" y="5803552"/>
                </a:cubicBezTo>
                <a:cubicBezTo>
                  <a:pt x="9282847" y="5603013"/>
                  <a:pt x="9343630" y="5380569"/>
                  <a:pt x="9287948" y="5141886"/>
                </a:cubicBezTo>
                <a:cubicBezTo>
                  <a:pt x="9223339" y="5062954"/>
                  <a:pt x="9193586" y="4979491"/>
                  <a:pt x="9177009" y="4893006"/>
                </a:cubicBezTo>
                <a:cubicBezTo>
                  <a:pt x="9141304" y="4841644"/>
                  <a:pt x="9090723" y="5078439"/>
                  <a:pt x="9032066" y="5025944"/>
                </a:cubicBezTo>
                <a:cubicBezTo>
                  <a:pt x="8982759" y="5270291"/>
                  <a:pt x="8885422" y="5504443"/>
                  <a:pt x="8803811" y="5801663"/>
                </a:cubicBezTo>
                <a:cubicBezTo>
                  <a:pt x="8762156" y="5952352"/>
                  <a:pt x="8700523" y="5939888"/>
                  <a:pt x="8700949" y="5925915"/>
                </a:cubicBezTo>
                <a:cubicBezTo>
                  <a:pt x="8703498" y="5572422"/>
                  <a:pt x="8785958" y="5593194"/>
                  <a:pt x="8748555" y="5238946"/>
                </a:cubicBezTo>
                <a:cubicBezTo>
                  <a:pt x="8744304" y="5176254"/>
                  <a:pt x="8780858" y="5073151"/>
                  <a:pt x="8684372" y="5060689"/>
                </a:cubicBezTo>
                <a:cubicBezTo>
                  <a:pt x="8668751" y="5059084"/>
                  <a:pt x="8655481" y="5059715"/>
                  <a:pt x="8644194" y="5062160"/>
                </a:cubicBezTo>
                <a:lnTo>
                  <a:pt x="8631433" y="5067734"/>
                </a:lnTo>
                <a:lnTo>
                  <a:pt x="8615844" y="5190580"/>
                </a:lnTo>
                <a:cubicBezTo>
                  <a:pt x="8608004" y="5245246"/>
                  <a:pt x="8612043" y="5307373"/>
                  <a:pt x="8575345" y="5337526"/>
                </a:cubicBezTo>
                <a:lnTo>
                  <a:pt x="8550498" y="5350201"/>
                </a:lnTo>
                <a:lnTo>
                  <a:pt x="8542151" y="5394531"/>
                </a:lnTo>
                <a:cubicBezTo>
                  <a:pt x="8515492" y="5544617"/>
                  <a:pt x="8497560" y="5674203"/>
                  <a:pt x="8476520" y="5849250"/>
                </a:cubicBezTo>
                <a:cubicBezTo>
                  <a:pt x="8462492" y="5947820"/>
                  <a:pt x="8482471" y="6067917"/>
                  <a:pt x="8295447" y="6027507"/>
                </a:cubicBezTo>
                <a:cubicBezTo>
                  <a:pt x="8112674" y="6054698"/>
                  <a:pt x="8170906" y="6237864"/>
                  <a:pt x="8083344" y="6329638"/>
                </a:cubicBezTo>
                <a:cubicBezTo>
                  <a:pt x="7981758" y="6280541"/>
                  <a:pt x="8053166" y="6152135"/>
                  <a:pt x="7917149" y="6112858"/>
                </a:cubicBezTo>
                <a:cubicBezTo>
                  <a:pt x="7958379" y="6295648"/>
                  <a:pt x="7657017" y="6268455"/>
                  <a:pt x="7658292" y="6450489"/>
                </a:cubicBezTo>
                <a:cubicBezTo>
                  <a:pt x="7478068" y="6597401"/>
                  <a:pt x="7395183" y="6486367"/>
                  <a:pt x="7330149" y="6344744"/>
                </a:cubicBezTo>
                <a:cubicBezTo>
                  <a:pt x="7248964" y="6160822"/>
                  <a:pt x="7276167" y="5964059"/>
                  <a:pt x="7263841" y="5766164"/>
                </a:cubicBezTo>
                <a:cubicBezTo>
                  <a:pt x="7237063" y="5517661"/>
                  <a:pt x="7163953" y="5352622"/>
                  <a:pt x="7167779" y="5101098"/>
                </a:cubicBezTo>
                <a:cubicBezTo>
                  <a:pt x="7112947" y="4937571"/>
                  <a:pt x="7128674" y="4763090"/>
                  <a:pt x="7113797" y="4588988"/>
                </a:cubicBezTo>
                <a:cubicBezTo>
                  <a:pt x="7079792" y="4329155"/>
                  <a:pt x="7038137" y="4492306"/>
                  <a:pt x="6999883" y="4229829"/>
                </a:cubicBezTo>
                <a:cubicBezTo>
                  <a:pt x="6962053" y="3971130"/>
                  <a:pt x="6911047" y="2670836"/>
                  <a:pt x="6910621" y="2668948"/>
                </a:cubicBezTo>
                <a:cubicBezTo>
                  <a:pt x="6911047" y="2668948"/>
                  <a:pt x="6836662" y="1345614"/>
                  <a:pt x="6821785" y="0"/>
                </a:cubicBezTo>
                <a:lnTo>
                  <a:pt x="0" y="0"/>
                </a:lnTo>
                <a:lnTo>
                  <a:pt x="0" y="6858000"/>
                </a:lnTo>
                <a:lnTo>
                  <a:pt x="1219200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A782124-4C63-D455-2709-AD5F12224012}"/>
              </a:ext>
            </a:extLst>
          </p:cNvPr>
          <p:cNvSpPr>
            <a:spLocks noGrp="1"/>
          </p:cNvSpPr>
          <p:nvPr>
            <p:ph type="ctrTitle"/>
          </p:nvPr>
        </p:nvSpPr>
        <p:spPr>
          <a:xfrm>
            <a:off x="5602147" y="1406005"/>
            <a:ext cx="6134582" cy="2806704"/>
          </a:xfrm>
        </p:spPr>
        <p:txBody>
          <a:bodyPr anchor="ctr">
            <a:normAutofit/>
          </a:bodyPr>
          <a:lstStyle/>
          <a:p>
            <a:r>
              <a:rPr lang="en-GB" sz="4400" dirty="0">
                <a:latin typeface="Bodoni MT" panose="02070603080606020203" pitchFamily="18" charset="0"/>
                <a:ea typeface="Calibri"/>
                <a:cs typeface="Calibri"/>
              </a:rPr>
              <a:t>Thank you for your attention</a:t>
            </a:r>
            <a:br>
              <a:rPr lang="en-GB" sz="4400" dirty="0">
                <a:latin typeface="Bodoni MT" panose="02070603080606020203" pitchFamily="18" charset="0"/>
                <a:ea typeface="Calibri"/>
                <a:cs typeface="Calibri"/>
              </a:rPr>
            </a:br>
            <a:br>
              <a:rPr lang="en-GB" sz="4400" dirty="0">
                <a:latin typeface="Bodoni MT" panose="02070603080606020203" pitchFamily="18" charset="0"/>
                <a:ea typeface="Calibri"/>
                <a:cs typeface="Calibri"/>
              </a:rPr>
            </a:br>
            <a:r>
              <a:rPr lang="en-GB" sz="4400" dirty="0">
                <a:latin typeface="Bodoni MT" panose="02070603080606020203" pitchFamily="18" charset="0"/>
                <a:ea typeface="Calibri"/>
                <a:cs typeface="Calibri"/>
              </a:rPr>
              <a:t>Do you have questions ?</a:t>
            </a:r>
            <a:endParaRPr lang="en-GB" sz="4400" dirty="0">
              <a:latin typeface="Bodoni MT" panose="02070603080606020203" pitchFamily="18" charset="0"/>
            </a:endParaRPr>
          </a:p>
        </p:txBody>
      </p:sp>
      <p:sp>
        <p:nvSpPr>
          <p:cNvPr id="3" name="Sous-titre 2">
            <a:extLst>
              <a:ext uri="{FF2B5EF4-FFF2-40B4-BE49-F238E27FC236}">
                <a16:creationId xmlns:a16="http://schemas.microsoft.com/office/drawing/2014/main" id="{3F363531-8524-CC16-0EEE-F327970EA2B6}"/>
              </a:ext>
            </a:extLst>
          </p:cNvPr>
          <p:cNvSpPr>
            <a:spLocks noGrp="1"/>
          </p:cNvSpPr>
          <p:nvPr>
            <p:ph type="subTitle" idx="1"/>
          </p:nvPr>
        </p:nvSpPr>
        <p:spPr>
          <a:xfrm>
            <a:off x="6096000" y="4279787"/>
            <a:ext cx="5257800" cy="1467873"/>
          </a:xfrm>
        </p:spPr>
        <p:txBody>
          <a:bodyPr anchor="ctr">
            <a:normAutofit fontScale="92500"/>
          </a:bodyPr>
          <a:lstStyle/>
          <a:p>
            <a:r>
              <a:rPr lang="en-GB" dirty="0">
                <a:latin typeface="Bodoni MT" panose="02070603080606020203" pitchFamily="18" charset="0"/>
              </a:rPr>
              <a:t>8 December 2023</a:t>
            </a:r>
          </a:p>
          <a:p>
            <a:r>
              <a:rPr lang="en-GB" dirty="0">
                <a:latin typeface="Bodoni MT" panose="02070603080606020203" pitchFamily="18" charset="0"/>
              </a:rPr>
              <a:t>TSI (Information Systems Technologies) </a:t>
            </a:r>
          </a:p>
          <a:p>
            <a:r>
              <a:rPr lang="en-GB" dirty="0">
                <a:latin typeface="Bodoni MT" panose="02070603080606020203" pitchFamily="18" charset="0"/>
              </a:rPr>
              <a:t> Class 2023</a:t>
            </a:r>
          </a:p>
        </p:txBody>
      </p:sp>
      <p:pic>
        <p:nvPicPr>
          <p:cNvPr id="4" name="Picture 2">
            <a:extLst>
              <a:ext uri="{FF2B5EF4-FFF2-40B4-BE49-F238E27FC236}">
                <a16:creationId xmlns:a16="http://schemas.microsoft.com/office/drawing/2014/main" id="{90D750E3-B1D2-6A90-247E-D05938E60443}"/>
              </a:ext>
            </a:extLst>
          </p:cNvPr>
          <p:cNvPicPr>
            <a:picLocks noChangeAspect="1"/>
          </p:cNvPicPr>
          <p:nvPr/>
        </p:nvPicPr>
        <p:blipFill>
          <a:blip r:embed="rId2"/>
          <a:stretch>
            <a:fillRect/>
          </a:stretch>
        </p:blipFill>
        <p:spPr>
          <a:xfrm>
            <a:off x="1304186" y="409575"/>
            <a:ext cx="3956662" cy="1196889"/>
          </a:xfrm>
          <a:prstGeom prst="rect">
            <a:avLst/>
          </a:prstGeom>
        </p:spPr>
      </p:pic>
      <p:pic>
        <p:nvPicPr>
          <p:cNvPr id="5" name="Picture 1">
            <a:extLst>
              <a:ext uri="{FF2B5EF4-FFF2-40B4-BE49-F238E27FC236}">
                <a16:creationId xmlns:a16="http://schemas.microsoft.com/office/drawing/2014/main" id="{FD2F3BDB-E13F-A613-1703-6085FE59EBCF}"/>
              </a:ext>
            </a:extLst>
          </p:cNvPr>
          <p:cNvPicPr>
            <a:picLocks noChangeAspect="1"/>
          </p:cNvPicPr>
          <p:nvPr/>
        </p:nvPicPr>
        <p:blipFill rotWithShape="1">
          <a:blip r:embed="rId3"/>
          <a:srcRect t="16361" b="16898"/>
          <a:stretch/>
        </p:blipFill>
        <p:spPr>
          <a:xfrm>
            <a:off x="1476650" y="2079177"/>
            <a:ext cx="3611735" cy="3407080"/>
          </a:xfrm>
          <a:prstGeom prst="rect">
            <a:avLst/>
          </a:prstGeom>
        </p:spPr>
      </p:pic>
    </p:spTree>
    <p:extLst>
      <p:ext uri="{BB962C8B-B14F-4D97-AF65-F5344CB8AC3E}">
        <p14:creationId xmlns:p14="http://schemas.microsoft.com/office/powerpoint/2010/main" val="410321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re 7">
            <a:extLst>
              <a:ext uri="{FF2B5EF4-FFF2-40B4-BE49-F238E27FC236}">
                <a16:creationId xmlns:a16="http://schemas.microsoft.com/office/drawing/2014/main" id="{7A673E33-619F-3460-AB9D-6281518CC0C8}"/>
              </a:ext>
            </a:extLst>
          </p:cNvPr>
          <p:cNvSpPr>
            <a:spLocks noGrp="1"/>
          </p:cNvSpPr>
          <p:nvPr>
            <p:ph type="title"/>
          </p:nvPr>
        </p:nvSpPr>
        <p:spPr/>
        <p:txBody>
          <a:bodyPr/>
          <a:lstStyle/>
          <a:p>
            <a:r>
              <a:rPr lang="fr-FR" dirty="0">
                <a:latin typeface="Bodoni MT" panose="02070603080606020203" pitchFamily="18" charset="0"/>
              </a:rPr>
              <a:t>Agile </a:t>
            </a:r>
            <a:r>
              <a:rPr lang="fr-FR" dirty="0" err="1">
                <a:latin typeface="Bodoni MT" panose="02070603080606020203" pitchFamily="18" charset="0"/>
              </a:rPr>
              <a:t>methodology</a:t>
            </a:r>
            <a:r>
              <a:rPr lang="fr-FR" dirty="0">
                <a:latin typeface="Bodoni MT" panose="02070603080606020203" pitchFamily="18" charset="0"/>
              </a:rPr>
              <a:t> (</a:t>
            </a:r>
            <a:r>
              <a:rPr lang="fr-FR" dirty="0" err="1">
                <a:latin typeface="Bodoni MT" panose="02070603080606020203" pitchFamily="18" charset="0"/>
              </a:rPr>
              <a:t>also</a:t>
            </a:r>
            <a:r>
              <a:rPr lang="fr-FR" dirty="0">
                <a:latin typeface="Bodoni MT" panose="02070603080606020203" pitchFamily="18" charset="0"/>
              </a:rPr>
              <a:t> </a:t>
            </a:r>
            <a:r>
              <a:rPr lang="fr-FR" dirty="0" err="1">
                <a:latin typeface="Bodoni MT" panose="02070603080606020203" pitchFamily="18" charset="0"/>
              </a:rPr>
              <a:t>called</a:t>
            </a:r>
            <a:r>
              <a:rPr lang="fr-FR" dirty="0">
                <a:latin typeface="Bodoni MT" panose="02070603080606020203" pitchFamily="18" charset="0"/>
              </a:rPr>
              <a:t> Agile)</a:t>
            </a:r>
          </a:p>
        </p:txBody>
      </p:sp>
      <p:graphicFrame>
        <p:nvGraphicFramePr>
          <p:cNvPr id="12" name="Content Placeholder 2">
            <a:extLst>
              <a:ext uri="{FF2B5EF4-FFF2-40B4-BE49-F238E27FC236}">
                <a16:creationId xmlns:a16="http://schemas.microsoft.com/office/drawing/2014/main" id="{DC223005-CC24-E5DC-AC2B-BB3CE5602F33}"/>
              </a:ext>
            </a:extLst>
          </p:cNvPr>
          <p:cNvGraphicFramePr>
            <a:graphicFrameLocks noGrp="1"/>
          </p:cNvGraphicFramePr>
          <p:nvPr>
            <p:ph idx="1"/>
            <p:extLst>
              <p:ext uri="{D42A27DB-BD31-4B8C-83A1-F6EECF244321}">
                <p14:modId xmlns:p14="http://schemas.microsoft.com/office/powerpoint/2010/main" val="368438840"/>
              </p:ext>
            </p:extLst>
          </p:nvPr>
        </p:nvGraphicFramePr>
        <p:xfrm>
          <a:off x="838200" y="1825625"/>
          <a:ext cx="888609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Espace réservé de la date 8">
            <a:extLst>
              <a:ext uri="{FF2B5EF4-FFF2-40B4-BE49-F238E27FC236}">
                <a16:creationId xmlns:a16="http://schemas.microsoft.com/office/drawing/2014/main" id="{27169F6A-EA12-30DB-42A1-B985FAE279DA}"/>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8CDA8EF6-56D6-2407-4EB2-7DF724C37410}"/>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B7FE3C1D-185A-76D2-BB7B-094D4EF8DA8D}"/>
              </a:ext>
            </a:extLst>
          </p:cNvPr>
          <p:cNvSpPr>
            <a:spLocks noGrp="1"/>
          </p:cNvSpPr>
          <p:nvPr>
            <p:ph type="sldNum" sz="quarter" idx="12"/>
          </p:nvPr>
        </p:nvSpPr>
        <p:spPr/>
        <p:txBody>
          <a:bodyPr/>
          <a:lstStyle/>
          <a:p>
            <a:fld id="{3193BDFB-6596-4F5E-B7F9-8D98B4E4609D}" type="slidenum">
              <a:rPr lang="fr-FR" smtClean="0"/>
              <a:t>6</a:t>
            </a:fld>
            <a:endParaRPr lang="fr-FR"/>
          </a:p>
        </p:txBody>
      </p:sp>
    </p:spTree>
    <p:extLst>
      <p:ext uri="{BB962C8B-B14F-4D97-AF65-F5344CB8AC3E}">
        <p14:creationId xmlns:p14="http://schemas.microsoft.com/office/powerpoint/2010/main" val="326519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Espace réservé de la date 8">
            <a:extLst>
              <a:ext uri="{FF2B5EF4-FFF2-40B4-BE49-F238E27FC236}">
                <a16:creationId xmlns:a16="http://schemas.microsoft.com/office/drawing/2014/main" id="{27169F6A-EA12-30DB-42A1-B985FAE279D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08/12/2023</a:t>
            </a:r>
          </a:p>
        </p:txBody>
      </p:sp>
      <p:sp>
        <p:nvSpPr>
          <p:cNvPr id="10" name="Espace réservé du pied de page 9">
            <a:extLst>
              <a:ext uri="{FF2B5EF4-FFF2-40B4-BE49-F238E27FC236}">
                <a16:creationId xmlns:a16="http://schemas.microsoft.com/office/drawing/2014/main" id="{8CDA8EF6-56D6-2407-4EB2-7DF724C374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Presentation class project - TiSIG - TSI Class 2023</a:t>
            </a: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Espace réservé du numéro de diapositive 10">
            <a:extLst>
              <a:ext uri="{FF2B5EF4-FFF2-40B4-BE49-F238E27FC236}">
                <a16:creationId xmlns:a16="http://schemas.microsoft.com/office/drawing/2014/main" id="{B7FE3C1D-185A-76D2-BB7B-094D4EF8DA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93BDFB-6596-4F5E-B7F9-8D98B4E4609D}"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itre 6">
            <a:extLst>
              <a:ext uri="{FF2B5EF4-FFF2-40B4-BE49-F238E27FC236}">
                <a16:creationId xmlns:a16="http://schemas.microsoft.com/office/drawing/2014/main" id="{197FBE61-227B-E7EB-FF33-FF483C1D4604}"/>
              </a:ext>
            </a:extLst>
          </p:cNvPr>
          <p:cNvSpPr>
            <a:spLocks noGrp="1"/>
          </p:cNvSpPr>
          <p:nvPr>
            <p:ph type="title"/>
          </p:nvPr>
        </p:nvSpPr>
        <p:spPr>
          <a:xfrm>
            <a:off x="838200" y="365125"/>
            <a:ext cx="10515600" cy="1325563"/>
          </a:xfrm>
        </p:spPr>
        <p:txBody>
          <a:bodyPr/>
          <a:lstStyle/>
          <a:p>
            <a:r>
              <a:rPr lang="en-US" dirty="0">
                <a:latin typeface="Bodoni MT" panose="02070603080606020203" pitchFamily="18" charset="0"/>
                <a:cs typeface="Calibri Light"/>
              </a:rPr>
              <a:t>Agile methodology</a:t>
            </a:r>
            <a:r>
              <a:rPr lang="en-US" dirty="0">
                <a:latin typeface="Bodoni MT" panose="02070603080606020203" pitchFamily="18" charset="0"/>
                <a:ea typeface="+mj-lt"/>
                <a:cs typeface="+mj-lt"/>
              </a:rPr>
              <a:t> – </a:t>
            </a:r>
            <a:r>
              <a:rPr lang="en-US" dirty="0">
                <a:latin typeface="Bodoni MT" panose="02070603080606020203" pitchFamily="18" charset="0"/>
                <a:cs typeface="Calibri Light"/>
              </a:rPr>
              <a:t>Roles</a:t>
            </a:r>
            <a:endParaRPr lang="fr-FR" dirty="0">
              <a:latin typeface="Bodoni MT" panose="02070603080606020203" pitchFamily="18" charset="0"/>
            </a:endParaRPr>
          </a:p>
        </p:txBody>
      </p:sp>
      <p:graphicFrame>
        <p:nvGraphicFramePr>
          <p:cNvPr id="7" name="Content Placeholder 2">
            <a:extLst>
              <a:ext uri="{FF2B5EF4-FFF2-40B4-BE49-F238E27FC236}">
                <a16:creationId xmlns:a16="http://schemas.microsoft.com/office/drawing/2014/main" id="{153BC6B1-5782-3FBA-4128-091F16F59DD0}"/>
              </a:ext>
            </a:extLst>
          </p:cNvPr>
          <p:cNvGraphicFramePr>
            <a:graphicFrameLocks noGrp="1"/>
          </p:cNvGraphicFramePr>
          <p:nvPr>
            <p:ph idx="1"/>
            <p:extLst>
              <p:ext uri="{D42A27DB-BD31-4B8C-83A1-F6EECF244321}">
                <p14:modId xmlns:p14="http://schemas.microsoft.com/office/powerpoint/2010/main" val="2172496999"/>
              </p:ext>
            </p:extLst>
          </p:nvPr>
        </p:nvGraphicFramePr>
        <p:xfrm>
          <a:off x="838200" y="1825625"/>
          <a:ext cx="888609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59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5">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Shape 37">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re 4">
            <a:extLst>
              <a:ext uri="{FF2B5EF4-FFF2-40B4-BE49-F238E27FC236}">
                <a16:creationId xmlns:a16="http://schemas.microsoft.com/office/drawing/2014/main" id="{5AE54CB4-9DE3-2D00-5CC0-1A90D90E511E}"/>
              </a:ext>
            </a:extLst>
          </p:cNvPr>
          <p:cNvSpPr>
            <a:spLocks noGrp="1"/>
          </p:cNvSpPr>
          <p:nvPr>
            <p:ph type="title"/>
          </p:nvPr>
        </p:nvSpPr>
        <p:spPr/>
        <p:txBody>
          <a:bodyPr/>
          <a:lstStyle/>
          <a:p>
            <a:r>
              <a:rPr lang="en-US" dirty="0">
                <a:latin typeface="Bodoni MT" panose="02070603080606020203" pitchFamily="18" charset="0"/>
                <a:cs typeface="Calibri Light"/>
              </a:rPr>
              <a:t>Agile methodology</a:t>
            </a:r>
            <a:r>
              <a:rPr lang="en-US" dirty="0">
                <a:latin typeface="Bodoni MT" panose="02070603080606020203" pitchFamily="18" charset="0"/>
                <a:ea typeface="+mj-lt"/>
                <a:cs typeface="+mj-lt"/>
              </a:rPr>
              <a:t> – User Story and Sprint</a:t>
            </a:r>
            <a:endParaRPr lang="fr-FR" dirty="0">
              <a:latin typeface="Bodoni MT" panose="02070603080606020203" pitchFamily="18" charset="0"/>
            </a:endParaRPr>
          </a:p>
        </p:txBody>
      </p:sp>
      <p:graphicFrame>
        <p:nvGraphicFramePr>
          <p:cNvPr id="44" name="Espace réservé du contenu 11">
            <a:extLst>
              <a:ext uri="{FF2B5EF4-FFF2-40B4-BE49-F238E27FC236}">
                <a16:creationId xmlns:a16="http://schemas.microsoft.com/office/drawing/2014/main" id="{77E1A539-20EC-58C0-A466-95F8327EF766}"/>
              </a:ext>
            </a:extLst>
          </p:cNvPr>
          <p:cNvGraphicFramePr>
            <a:graphicFrameLocks noGrp="1"/>
          </p:cNvGraphicFramePr>
          <p:nvPr>
            <p:ph idx="1"/>
            <p:extLst>
              <p:ext uri="{D42A27DB-BD31-4B8C-83A1-F6EECF244321}">
                <p14:modId xmlns:p14="http://schemas.microsoft.com/office/powerpoint/2010/main" val="516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Espace réservé de la date 8">
            <a:extLst>
              <a:ext uri="{FF2B5EF4-FFF2-40B4-BE49-F238E27FC236}">
                <a16:creationId xmlns:a16="http://schemas.microsoft.com/office/drawing/2014/main" id="{B8E91E62-0F9A-DBF4-1154-1489F0CD784C}"/>
              </a:ext>
            </a:extLst>
          </p:cNvPr>
          <p:cNvSpPr>
            <a:spLocks noGrp="1"/>
          </p:cNvSpPr>
          <p:nvPr>
            <p:ph type="dt" sz="half" idx="10"/>
          </p:nvPr>
        </p:nvSpPr>
        <p:spPr/>
        <p:txBody>
          <a:bodyPr/>
          <a:lstStyle/>
          <a:p>
            <a:r>
              <a:rPr lang="fr-FR"/>
              <a:t>08/12/2023</a:t>
            </a:r>
          </a:p>
        </p:txBody>
      </p:sp>
      <p:sp>
        <p:nvSpPr>
          <p:cNvPr id="10" name="Espace réservé du pied de page 9">
            <a:extLst>
              <a:ext uri="{FF2B5EF4-FFF2-40B4-BE49-F238E27FC236}">
                <a16:creationId xmlns:a16="http://schemas.microsoft.com/office/drawing/2014/main" id="{0F5B1510-E9FA-4D3E-67A8-4498AF77804C}"/>
              </a:ext>
            </a:extLst>
          </p:cNvPr>
          <p:cNvSpPr>
            <a:spLocks noGrp="1"/>
          </p:cNvSpPr>
          <p:nvPr>
            <p:ph type="ftr" sz="quarter" idx="11"/>
          </p:nvPr>
        </p:nvSpPr>
        <p:spPr/>
        <p:txBody>
          <a:bodyPr/>
          <a:lstStyle/>
          <a:p>
            <a:r>
              <a:rPr lang="en-US"/>
              <a:t>Presentation class project - TiSIG - TSI Class 2023</a:t>
            </a:r>
            <a:endParaRPr lang="fr-FR"/>
          </a:p>
        </p:txBody>
      </p:sp>
      <p:sp>
        <p:nvSpPr>
          <p:cNvPr id="11" name="Espace réservé du numéro de diapositive 10">
            <a:extLst>
              <a:ext uri="{FF2B5EF4-FFF2-40B4-BE49-F238E27FC236}">
                <a16:creationId xmlns:a16="http://schemas.microsoft.com/office/drawing/2014/main" id="{E99B2068-3FC1-3BAB-6BBF-5BBC4D396D4B}"/>
              </a:ext>
            </a:extLst>
          </p:cNvPr>
          <p:cNvSpPr>
            <a:spLocks noGrp="1"/>
          </p:cNvSpPr>
          <p:nvPr>
            <p:ph type="sldNum" sz="quarter" idx="12"/>
          </p:nvPr>
        </p:nvSpPr>
        <p:spPr/>
        <p:txBody>
          <a:bodyPr/>
          <a:lstStyle/>
          <a:p>
            <a:fld id="{C00805D6-75F3-46C0-893A-A04A6F4356BF}" type="slidenum">
              <a:rPr lang="fr-FR" smtClean="0"/>
              <a:t>8</a:t>
            </a:fld>
            <a:endParaRPr lang="fr-FR"/>
          </a:p>
        </p:txBody>
      </p:sp>
    </p:spTree>
    <p:extLst>
      <p:ext uri="{BB962C8B-B14F-4D97-AF65-F5344CB8AC3E}">
        <p14:creationId xmlns:p14="http://schemas.microsoft.com/office/powerpoint/2010/main" val="573884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e 5">
            <a:extLst>
              <a:ext uri="{FF2B5EF4-FFF2-40B4-BE49-F238E27FC236}">
                <a16:creationId xmlns:a16="http://schemas.microsoft.com/office/drawing/2014/main" id="{0DA02712-544F-C5D7-53FA-29A09F5CDF0F}"/>
              </a:ext>
            </a:extLst>
          </p:cNvPr>
          <p:cNvGrpSpPr/>
          <p:nvPr/>
        </p:nvGrpSpPr>
        <p:grpSpPr>
          <a:xfrm>
            <a:off x="1060965" y="1329491"/>
            <a:ext cx="10070071" cy="5089723"/>
            <a:chOff x="1502396" y="1708328"/>
            <a:chExt cx="9144000" cy="4621658"/>
          </a:xfrm>
        </p:grpSpPr>
        <p:pic>
          <p:nvPicPr>
            <p:cNvPr id="4" name="Picture 3" descr="Guide to Scrum Sprints | Wrike Scrum Guide">
              <a:extLst>
                <a:ext uri="{FF2B5EF4-FFF2-40B4-BE49-F238E27FC236}">
                  <a16:creationId xmlns:a16="http://schemas.microsoft.com/office/drawing/2014/main" id="{FBB1A96A-3D99-1B2C-D6FB-2E76A99BF111}"/>
                </a:ext>
              </a:extLst>
            </p:cNvPr>
            <p:cNvPicPr>
              <a:picLocks noChangeAspect="1"/>
            </p:cNvPicPr>
            <p:nvPr/>
          </p:nvPicPr>
          <p:blipFill rotWithShape="1">
            <a:blip r:embed="rId2"/>
            <a:srcRect l="8621" t="14249" r="7759" b="13740"/>
            <a:stretch/>
          </p:blipFill>
          <p:spPr>
            <a:xfrm>
              <a:off x="1704877" y="1708328"/>
              <a:ext cx="8739039" cy="4234686"/>
            </a:xfrm>
            <a:prstGeom prst="rect">
              <a:avLst/>
            </a:prstGeom>
          </p:spPr>
        </p:pic>
        <p:sp>
          <p:nvSpPr>
            <p:cNvPr id="5" name="TextBox 6">
              <a:extLst>
                <a:ext uri="{FF2B5EF4-FFF2-40B4-BE49-F238E27FC236}">
                  <a16:creationId xmlns:a16="http://schemas.microsoft.com/office/drawing/2014/main" id="{A3BADAC9-B5B5-5503-48D0-7A3FDA777A48}"/>
                </a:ext>
              </a:extLst>
            </p:cNvPr>
            <p:cNvSpPr txBox="1"/>
            <p:nvPr/>
          </p:nvSpPr>
          <p:spPr>
            <a:xfrm>
              <a:off x="1502396" y="5960654"/>
              <a:ext cx="914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Bodoni MT" panose="02070603080606020203" pitchFamily="18" charset="0"/>
                  <a:cs typeface="Calibri"/>
                </a:rPr>
                <a:t>Description of all scrum rituals during a project (link </a:t>
              </a:r>
              <a:r>
                <a:rPr lang="en-US" dirty="0">
                  <a:latin typeface="Bodoni MT" panose="02070603080606020203" pitchFamily="18" charset="0"/>
                  <a:cs typeface="Calibri"/>
                  <a:hlinkClick r:id="rId3"/>
                </a:rPr>
                <a:t>here</a:t>
              </a:r>
              <a:r>
                <a:rPr lang="en-US" dirty="0">
                  <a:latin typeface="Bodoni MT" panose="02070603080606020203" pitchFamily="18" charset="0"/>
                  <a:cs typeface="Calibri"/>
                </a:rPr>
                <a:t>)</a:t>
              </a:r>
            </a:p>
          </p:txBody>
        </p:sp>
      </p:grpSp>
      <p:sp>
        <p:nvSpPr>
          <p:cNvPr id="8" name="Titre 7">
            <a:extLst>
              <a:ext uri="{FF2B5EF4-FFF2-40B4-BE49-F238E27FC236}">
                <a16:creationId xmlns:a16="http://schemas.microsoft.com/office/drawing/2014/main" id="{7A673E33-619F-3460-AB9D-6281518CC0C8}"/>
              </a:ext>
            </a:extLst>
          </p:cNvPr>
          <p:cNvSpPr>
            <a:spLocks noGrp="1"/>
          </p:cNvSpPr>
          <p:nvPr>
            <p:ph type="title"/>
          </p:nvPr>
        </p:nvSpPr>
        <p:spPr/>
        <p:txBody>
          <a:bodyPr/>
          <a:lstStyle/>
          <a:p>
            <a:r>
              <a:rPr lang="en-US" dirty="0">
                <a:latin typeface="Bodoni MT" panose="02070603080606020203" pitchFamily="18" charset="0"/>
              </a:rPr>
              <a:t>Agile Methodology – Scrum rituals (adapted to our needs)</a:t>
            </a:r>
            <a:endParaRPr lang="fr-FR" dirty="0">
              <a:latin typeface="Bodoni MT" panose="02070603080606020203" pitchFamily="18" charset="0"/>
            </a:endParaRPr>
          </a:p>
        </p:txBody>
      </p:sp>
      <p:sp>
        <p:nvSpPr>
          <p:cNvPr id="12" name="Espace réservé de la date 11">
            <a:extLst>
              <a:ext uri="{FF2B5EF4-FFF2-40B4-BE49-F238E27FC236}">
                <a16:creationId xmlns:a16="http://schemas.microsoft.com/office/drawing/2014/main" id="{6665B1C5-A99D-807E-261C-D73B9F0DE8D8}"/>
              </a:ext>
            </a:extLst>
          </p:cNvPr>
          <p:cNvSpPr>
            <a:spLocks noGrp="1"/>
          </p:cNvSpPr>
          <p:nvPr>
            <p:ph type="dt" sz="half" idx="10"/>
          </p:nvPr>
        </p:nvSpPr>
        <p:spPr/>
        <p:txBody>
          <a:bodyPr/>
          <a:lstStyle/>
          <a:p>
            <a:r>
              <a:rPr lang="fr-FR"/>
              <a:t>08/12/2023</a:t>
            </a:r>
          </a:p>
        </p:txBody>
      </p:sp>
      <p:sp>
        <p:nvSpPr>
          <p:cNvPr id="13" name="Espace réservé du pied de page 12">
            <a:extLst>
              <a:ext uri="{FF2B5EF4-FFF2-40B4-BE49-F238E27FC236}">
                <a16:creationId xmlns:a16="http://schemas.microsoft.com/office/drawing/2014/main" id="{77658158-D8BC-934D-D53E-8A1C13EA92A0}"/>
              </a:ext>
            </a:extLst>
          </p:cNvPr>
          <p:cNvSpPr>
            <a:spLocks noGrp="1"/>
          </p:cNvSpPr>
          <p:nvPr>
            <p:ph type="ftr" sz="quarter" idx="11"/>
          </p:nvPr>
        </p:nvSpPr>
        <p:spPr/>
        <p:txBody>
          <a:bodyPr/>
          <a:lstStyle/>
          <a:p>
            <a:r>
              <a:rPr lang="en-US"/>
              <a:t>Presentation class project - TiSIG - TSI Class 2023</a:t>
            </a:r>
            <a:endParaRPr lang="fr-FR"/>
          </a:p>
        </p:txBody>
      </p:sp>
      <p:sp>
        <p:nvSpPr>
          <p:cNvPr id="14" name="Espace réservé du numéro de diapositive 13">
            <a:extLst>
              <a:ext uri="{FF2B5EF4-FFF2-40B4-BE49-F238E27FC236}">
                <a16:creationId xmlns:a16="http://schemas.microsoft.com/office/drawing/2014/main" id="{A5C19E55-CDA0-9EB6-7704-A9ABD01BEC03}"/>
              </a:ext>
            </a:extLst>
          </p:cNvPr>
          <p:cNvSpPr>
            <a:spLocks noGrp="1"/>
          </p:cNvSpPr>
          <p:nvPr>
            <p:ph type="sldNum" sz="quarter" idx="12"/>
          </p:nvPr>
        </p:nvSpPr>
        <p:spPr/>
        <p:txBody>
          <a:bodyPr/>
          <a:lstStyle/>
          <a:p>
            <a:fld id="{3193BDFB-6596-4F5E-B7F9-8D98B4E4609D}" type="slidenum">
              <a:rPr lang="fr-FR" smtClean="0"/>
              <a:t>9</a:t>
            </a:fld>
            <a:endParaRPr lang="fr-FR"/>
          </a:p>
        </p:txBody>
      </p:sp>
    </p:spTree>
    <p:extLst>
      <p:ext uri="{BB962C8B-B14F-4D97-AF65-F5344CB8AC3E}">
        <p14:creationId xmlns:p14="http://schemas.microsoft.com/office/powerpoint/2010/main" val="21855970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TotalTime>
  <Words>2687</Words>
  <Application>Microsoft Office PowerPoint</Application>
  <PresentationFormat>Grand écran</PresentationFormat>
  <Paragraphs>538</Paragraphs>
  <Slides>58</Slides>
  <Notes>20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58</vt:i4>
      </vt:variant>
    </vt:vector>
  </HeadingPairs>
  <TitlesOfParts>
    <vt:vector size="66" baseType="lpstr">
      <vt:lpstr>-webkit-standard</vt:lpstr>
      <vt:lpstr>Arial</vt:lpstr>
      <vt:lpstr>Bodoni MT</vt:lpstr>
      <vt:lpstr>Calibri</vt:lpstr>
      <vt:lpstr>Calibri Light</vt:lpstr>
      <vt:lpstr>Roboto</vt:lpstr>
      <vt:lpstr>Thème Office</vt:lpstr>
      <vt:lpstr>1_Thème Office</vt:lpstr>
      <vt:lpstr>TiSIG - Creating a small GIS system for 2D and 3D visualisation</vt:lpstr>
      <vt:lpstr>Introduction</vt:lpstr>
      <vt:lpstr>Présentation PowerPoint</vt:lpstr>
      <vt:lpstr>Summary</vt:lpstr>
      <vt:lpstr>Project Management</vt:lpstr>
      <vt:lpstr>Agile methodology (also called Agile)</vt:lpstr>
      <vt:lpstr>Agile methodology – Roles</vt:lpstr>
      <vt:lpstr>Agile methodology – User Story and Sprint</vt:lpstr>
      <vt:lpstr>Agile Methodology – Scrum rituals (adapted to our needs)</vt:lpstr>
      <vt:lpstr>The team</vt:lpstr>
      <vt:lpstr>Subteams</vt:lpstr>
      <vt:lpstr>Tools</vt:lpstr>
      <vt:lpstr>Trello</vt:lpstr>
      <vt:lpstr>Github</vt:lpstr>
      <vt:lpstr>Software development</vt:lpstr>
      <vt:lpstr>Technical environment</vt:lpstr>
      <vt:lpstr>Software analysis</vt:lpstr>
      <vt:lpstr>Qmake and Cmake</vt:lpstr>
      <vt:lpstr>Présentation PowerPoint</vt:lpstr>
      <vt:lpstr>Présentation PowerPoint</vt:lpstr>
      <vt:lpstr>Présentation PowerPoint</vt:lpstr>
      <vt:lpstr>Database use</vt:lpstr>
      <vt:lpstr>Présentation PowerPoint</vt:lpstr>
      <vt:lpstr>Présentation PowerPoint</vt:lpstr>
      <vt:lpstr>Présentation PowerPoint</vt:lpstr>
      <vt:lpstr>2D Visualisation</vt:lpstr>
      <vt:lpstr>TiSIG’s demonstration – 2D visualisation</vt:lpstr>
      <vt:lpstr>Importing ShapeFiles</vt:lpstr>
      <vt:lpstr>Présentation PowerPoint</vt:lpstr>
      <vt:lpstr>Managing ShapeFiles</vt:lpstr>
      <vt:lpstr>Présentation PowerPoint</vt:lpstr>
      <vt:lpstr>Importing rasters (GeoTiff)</vt:lpstr>
      <vt:lpstr>Displaying rasters</vt:lpstr>
      <vt:lpstr>Adapting rasters to the scene</vt:lpstr>
      <vt:lpstr>Adapting rasters to the scene</vt:lpstr>
      <vt:lpstr>Importing raster flows</vt:lpstr>
      <vt:lpstr>3D Visualisation</vt:lpstr>
      <vt:lpstr>TiSIG’s demonstration – 3D visualisation</vt:lpstr>
      <vt:lpstr>Présentation PowerPoint</vt:lpstr>
      <vt:lpstr>Advantage of a .obj file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Issues encountered during the project</vt:lpstr>
      <vt:lpstr>General issues</vt:lpstr>
      <vt:lpstr>Solutions</vt:lpstr>
      <vt:lpstr>Technical issues</vt:lpstr>
      <vt:lpstr>Technical issues - solutions</vt:lpstr>
      <vt:lpstr>Contribution status</vt:lpstr>
      <vt:lpstr>Perspectives</vt:lpstr>
      <vt:lpstr>Thank you for your attention  Do you have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Mathis Rouillard</dc:creator>
  <cp:lastModifiedBy>Mathis Rouillard</cp:lastModifiedBy>
  <cp:revision>4</cp:revision>
  <dcterms:created xsi:type="dcterms:W3CDTF">2023-12-06T15:29:08Z</dcterms:created>
  <dcterms:modified xsi:type="dcterms:W3CDTF">2023-12-08T10:39:28Z</dcterms:modified>
</cp:coreProperties>
</file>